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2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3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4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5.xml" ContentType="application/vnd.openxmlformats-officedocument.theme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theme/theme6.xml" ContentType="application/vnd.openxmlformats-officedocument.theme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theme/theme7.xml" ContentType="application/vnd.openxmlformats-officedocument.theme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theme/theme8.xml" ContentType="application/vnd.openxmlformats-officedocument.theme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47" r:id="rId1"/>
    <p:sldMasterId id="2147485551" r:id="rId2"/>
    <p:sldMasterId id="2147485767" r:id="rId3"/>
    <p:sldMasterId id="2147485818" r:id="rId4"/>
    <p:sldMasterId id="2147485928" r:id="rId5"/>
    <p:sldMasterId id="2147485979" r:id="rId6"/>
    <p:sldMasterId id="2147486031" r:id="rId7"/>
    <p:sldMasterId id="2147486082" r:id="rId8"/>
    <p:sldMasterId id="2147486132" r:id="rId9"/>
  </p:sldMasterIdLst>
  <p:notesMasterIdLst>
    <p:notesMasterId r:id="rId16"/>
  </p:notesMasterIdLst>
  <p:handoutMasterIdLst>
    <p:handoutMasterId r:id="rId17"/>
  </p:handoutMasterIdLst>
  <p:sldIdLst>
    <p:sldId id="2147482275" r:id="rId10"/>
    <p:sldId id="284" r:id="rId11"/>
    <p:sldId id="299" r:id="rId12"/>
    <p:sldId id="2147482279" r:id="rId13"/>
    <p:sldId id="2147482280" r:id="rId14"/>
    <p:sldId id="2147482281" r:id="rId15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3A4953"/>
    <a:srgbClr val="091F2C"/>
    <a:srgbClr val="FFFFFF"/>
    <a:srgbClr val="102531"/>
    <a:srgbClr val="70899C"/>
    <a:srgbClr val="9AD1F7"/>
    <a:srgbClr val="463668"/>
    <a:srgbClr val="A6A6A6"/>
    <a:srgbClr val="1F1F1F"/>
    <a:srgbClr val="A91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2B1C0F-1243-47D6-A4B3-6463A19E1E90}" v="298" dt="2025-04-05T03:42:50.27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960" autoAdjust="0"/>
  </p:normalViewPr>
  <p:slideViewPr>
    <p:cSldViewPr snapToGrid="0">
      <p:cViewPr varScale="1">
        <p:scale>
          <a:sx n="97" d="100"/>
          <a:sy n="97" d="100"/>
        </p:scale>
        <p:origin x="7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031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commentAuthors" Target="commentAuthors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handoutMaster" Target="handoutMasters/handoutMaster1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microsoft.com/office/2018/10/relationships/authors" Target="author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microsoft.com/office/2015/10/relationships/revisionInfo" Target="revisionInfo.xml"/><Relationship Id="rId10" Type="http://schemas.openxmlformats.org/officeDocument/2006/relationships/slide" Target="slides/slide1.xml"/><Relationship Id="rId19" Type="http://schemas.openxmlformats.org/officeDocument/2006/relationships/presProps" Target="pres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442CE4B-4478-419C-B15C-7FFB28B37FF5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Z"/>
        </a:p>
      </dgm:t>
    </dgm:pt>
    <dgm:pt modelId="{9C04252A-CC24-4F17-AF5E-35E33CB19CC9}">
      <dgm:prSet phldrT="[Text]"/>
      <dgm:spPr/>
      <dgm:t>
        <a:bodyPr/>
        <a:lstStyle/>
        <a:p>
          <a:r>
            <a:rPr lang="en-US" dirty="0"/>
            <a:t>SLA</a:t>
          </a:r>
          <a:endParaRPr lang="en-NZ" dirty="0"/>
        </a:p>
      </dgm:t>
    </dgm:pt>
    <dgm:pt modelId="{2FE716BB-D1B1-4D84-A77E-FA3693427F72}" type="parTrans" cxnId="{0E0FA96B-B5A1-44E2-94E8-BE928CC4227F}">
      <dgm:prSet/>
      <dgm:spPr/>
      <dgm:t>
        <a:bodyPr/>
        <a:lstStyle/>
        <a:p>
          <a:endParaRPr lang="en-NZ"/>
        </a:p>
      </dgm:t>
    </dgm:pt>
    <dgm:pt modelId="{04ACAB6F-45C6-4F48-B1FD-63C5BDDD1158}" type="sibTrans" cxnId="{0E0FA96B-B5A1-44E2-94E8-BE928CC4227F}">
      <dgm:prSet/>
      <dgm:spPr/>
      <dgm:t>
        <a:bodyPr/>
        <a:lstStyle/>
        <a:p>
          <a:endParaRPr lang="en-NZ"/>
        </a:p>
      </dgm:t>
    </dgm:pt>
    <dgm:pt modelId="{B02E5B78-4C05-468C-9F87-448B485BD8CF}">
      <dgm:prSet phldrT="[Text]"/>
      <dgm:spPr/>
      <dgm:t>
        <a:bodyPr/>
        <a:lstStyle/>
        <a:p>
          <a:r>
            <a:rPr lang="en-US" dirty="0"/>
            <a:t>SLO</a:t>
          </a:r>
          <a:endParaRPr lang="en-NZ" dirty="0"/>
        </a:p>
      </dgm:t>
    </dgm:pt>
    <dgm:pt modelId="{AC429BD4-7647-41C9-8176-187A5B32F580}" type="parTrans" cxnId="{3A791B72-F394-49CA-AF26-32CDB4F7A4D5}">
      <dgm:prSet/>
      <dgm:spPr/>
      <dgm:t>
        <a:bodyPr/>
        <a:lstStyle/>
        <a:p>
          <a:endParaRPr lang="en-NZ"/>
        </a:p>
      </dgm:t>
    </dgm:pt>
    <dgm:pt modelId="{5D0A2E43-09FE-4542-9BE8-90A493AA8690}" type="sibTrans" cxnId="{3A791B72-F394-49CA-AF26-32CDB4F7A4D5}">
      <dgm:prSet/>
      <dgm:spPr/>
      <dgm:t>
        <a:bodyPr/>
        <a:lstStyle/>
        <a:p>
          <a:endParaRPr lang="en-NZ"/>
        </a:p>
      </dgm:t>
    </dgm:pt>
    <dgm:pt modelId="{CBAA6DB0-27D6-46D0-8E52-96BA7F4F9237}" type="pres">
      <dgm:prSet presAssocID="{C442CE4B-4478-419C-B15C-7FFB28B37FF5}" presName="compositeShape" presStyleCnt="0">
        <dgm:presLayoutVars>
          <dgm:chMax val="2"/>
          <dgm:dir/>
          <dgm:resizeHandles val="exact"/>
        </dgm:presLayoutVars>
      </dgm:prSet>
      <dgm:spPr/>
    </dgm:pt>
    <dgm:pt modelId="{F07ECA56-22B1-40DC-B1EC-D70B93B23037}" type="pres">
      <dgm:prSet presAssocID="{C442CE4B-4478-419C-B15C-7FFB28B37FF5}" presName="divider" presStyleLbl="fgShp" presStyleIdx="0" presStyleCnt="1"/>
      <dgm:spPr/>
    </dgm:pt>
    <dgm:pt modelId="{1C5E3BAD-467B-4720-A59B-3C4B9C2BB038}" type="pres">
      <dgm:prSet presAssocID="{9C04252A-CC24-4F17-AF5E-35E33CB19CC9}" presName="downArrow" presStyleLbl="node1" presStyleIdx="0" presStyleCnt="2"/>
      <dgm:spPr/>
    </dgm:pt>
    <dgm:pt modelId="{400FA3F5-D8A0-4AED-B494-0C47543CAD23}" type="pres">
      <dgm:prSet presAssocID="{9C04252A-CC24-4F17-AF5E-35E33CB19CC9}" presName="downArrowText" presStyleLbl="revTx" presStyleIdx="0" presStyleCnt="2">
        <dgm:presLayoutVars>
          <dgm:bulletEnabled val="1"/>
        </dgm:presLayoutVars>
      </dgm:prSet>
      <dgm:spPr/>
    </dgm:pt>
    <dgm:pt modelId="{53728A71-E574-469C-B96B-173D4DA9B1F0}" type="pres">
      <dgm:prSet presAssocID="{B02E5B78-4C05-468C-9F87-448B485BD8CF}" presName="upArrow" presStyleLbl="node1" presStyleIdx="1" presStyleCnt="2"/>
      <dgm:spPr/>
    </dgm:pt>
    <dgm:pt modelId="{6D0408C5-B11F-44CB-A7AC-CC9A8BA53F41}" type="pres">
      <dgm:prSet presAssocID="{B02E5B78-4C05-468C-9F87-448B485BD8CF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213D6710-2681-4056-951C-93122B80FA84}" type="presOf" srcId="{B02E5B78-4C05-468C-9F87-448B485BD8CF}" destId="{6D0408C5-B11F-44CB-A7AC-CC9A8BA53F41}" srcOrd="0" destOrd="0" presId="urn:microsoft.com/office/officeart/2005/8/layout/arrow3"/>
    <dgm:cxn modelId="{5D01713C-74DC-4BED-BE08-F445C8D7B459}" type="presOf" srcId="{9C04252A-CC24-4F17-AF5E-35E33CB19CC9}" destId="{400FA3F5-D8A0-4AED-B494-0C47543CAD23}" srcOrd="0" destOrd="0" presId="urn:microsoft.com/office/officeart/2005/8/layout/arrow3"/>
    <dgm:cxn modelId="{0E0FA96B-B5A1-44E2-94E8-BE928CC4227F}" srcId="{C442CE4B-4478-419C-B15C-7FFB28B37FF5}" destId="{9C04252A-CC24-4F17-AF5E-35E33CB19CC9}" srcOrd="0" destOrd="0" parTransId="{2FE716BB-D1B1-4D84-A77E-FA3693427F72}" sibTransId="{04ACAB6F-45C6-4F48-B1FD-63C5BDDD1158}"/>
    <dgm:cxn modelId="{3A791B72-F394-49CA-AF26-32CDB4F7A4D5}" srcId="{C442CE4B-4478-419C-B15C-7FFB28B37FF5}" destId="{B02E5B78-4C05-468C-9F87-448B485BD8CF}" srcOrd="1" destOrd="0" parTransId="{AC429BD4-7647-41C9-8176-187A5B32F580}" sibTransId="{5D0A2E43-09FE-4542-9BE8-90A493AA8690}"/>
    <dgm:cxn modelId="{3BAF5ED6-C8A7-4499-887A-6C558F365B70}" type="presOf" srcId="{C442CE4B-4478-419C-B15C-7FFB28B37FF5}" destId="{CBAA6DB0-27D6-46D0-8E52-96BA7F4F9237}" srcOrd="0" destOrd="0" presId="urn:microsoft.com/office/officeart/2005/8/layout/arrow3"/>
    <dgm:cxn modelId="{2DA10EC0-80CF-45CF-B454-436BA01FE93F}" type="presParOf" srcId="{CBAA6DB0-27D6-46D0-8E52-96BA7F4F9237}" destId="{F07ECA56-22B1-40DC-B1EC-D70B93B23037}" srcOrd="0" destOrd="0" presId="urn:microsoft.com/office/officeart/2005/8/layout/arrow3"/>
    <dgm:cxn modelId="{48E03847-AC48-4060-8697-9E10A793E0D4}" type="presParOf" srcId="{CBAA6DB0-27D6-46D0-8E52-96BA7F4F9237}" destId="{1C5E3BAD-467B-4720-A59B-3C4B9C2BB038}" srcOrd="1" destOrd="0" presId="urn:microsoft.com/office/officeart/2005/8/layout/arrow3"/>
    <dgm:cxn modelId="{6419C0F2-9444-467B-9CFB-209A1955EDDC}" type="presParOf" srcId="{CBAA6DB0-27D6-46D0-8E52-96BA7F4F9237}" destId="{400FA3F5-D8A0-4AED-B494-0C47543CAD23}" srcOrd="2" destOrd="0" presId="urn:microsoft.com/office/officeart/2005/8/layout/arrow3"/>
    <dgm:cxn modelId="{CCB70BF0-F954-4027-9F1D-52EC1A9B2A71}" type="presParOf" srcId="{CBAA6DB0-27D6-46D0-8E52-96BA7F4F9237}" destId="{53728A71-E574-469C-B96B-173D4DA9B1F0}" srcOrd="3" destOrd="0" presId="urn:microsoft.com/office/officeart/2005/8/layout/arrow3"/>
    <dgm:cxn modelId="{32E1523F-7524-4BEA-BC0E-943FF268D0F0}" type="presParOf" srcId="{CBAA6DB0-27D6-46D0-8E52-96BA7F4F9237}" destId="{6D0408C5-B11F-44CB-A7AC-CC9A8BA53F41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819B490-9FAD-43A1-9D67-ED2458EBFDDA}" type="doc">
      <dgm:prSet loTypeId="urn:microsoft.com/office/officeart/2005/8/layout/targe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NZ"/>
        </a:p>
      </dgm:t>
    </dgm:pt>
    <dgm:pt modelId="{F95B3B23-53A5-4F79-8D07-5CFAA55446EC}">
      <dgm:prSet phldrT="[Text]"/>
      <dgm:spPr/>
      <dgm:t>
        <a:bodyPr/>
        <a:lstStyle/>
        <a:p>
          <a:r>
            <a:rPr lang="en-US" dirty="0"/>
            <a:t>SLA</a:t>
          </a:r>
          <a:endParaRPr lang="en-NZ" dirty="0"/>
        </a:p>
      </dgm:t>
    </dgm:pt>
    <dgm:pt modelId="{0BC98065-FB53-4E72-AD45-01AFBCA8407F}" type="parTrans" cxnId="{34E51D79-635A-45DA-B062-F41B0D05211C}">
      <dgm:prSet/>
      <dgm:spPr/>
      <dgm:t>
        <a:bodyPr/>
        <a:lstStyle/>
        <a:p>
          <a:endParaRPr lang="en-NZ"/>
        </a:p>
      </dgm:t>
    </dgm:pt>
    <dgm:pt modelId="{793A33CD-2725-4F89-B5EA-5EB714B8E9C4}" type="sibTrans" cxnId="{34E51D79-635A-45DA-B062-F41B0D05211C}">
      <dgm:prSet/>
      <dgm:spPr/>
      <dgm:t>
        <a:bodyPr/>
        <a:lstStyle/>
        <a:p>
          <a:endParaRPr lang="en-NZ"/>
        </a:p>
      </dgm:t>
    </dgm:pt>
    <dgm:pt modelId="{18A736F2-3117-4AA2-84DF-87DD3D14CE60}">
      <dgm:prSet phldrT="[Text]"/>
      <dgm:spPr/>
      <dgm:t>
        <a:bodyPr/>
        <a:lstStyle/>
        <a:p>
          <a:r>
            <a:rPr lang="en-US" dirty="0"/>
            <a:t>Binding Agreement between provider and customer</a:t>
          </a:r>
          <a:endParaRPr lang="en-NZ" dirty="0"/>
        </a:p>
      </dgm:t>
    </dgm:pt>
    <dgm:pt modelId="{F64A0104-9C74-4C70-8AE7-67F14809F4F6}" type="parTrans" cxnId="{14C3B557-A162-4C10-909E-19ECDA38F732}">
      <dgm:prSet/>
      <dgm:spPr/>
      <dgm:t>
        <a:bodyPr/>
        <a:lstStyle/>
        <a:p>
          <a:endParaRPr lang="en-NZ"/>
        </a:p>
      </dgm:t>
    </dgm:pt>
    <dgm:pt modelId="{90CF41BF-024A-4EF3-9E52-8F2B30A3A427}" type="sibTrans" cxnId="{14C3B557-A162-4C10-909E-19ECDA38F732}">
      <dgm:prSet/>
      <dgm:spPr/>
      <dgm:t>
        <a:bodyPr/>
        <a:lstStyle/>
        <a:p>
          <a:endParaRPr lang="en-NZ"/>
        </a:p>
      </dgm:t>
    </dgm:pt>
    <dgm:pt modelId="{A25CEE43-95A8-4A56-B8D0-B14DF2B6864E}">
      <dgm:prSet phldrT="[Text]"/>
      <dgm:spPr/>
      <dgm:t>
        <a:bodyPr/>
        <a:lstStyle/>
        <a:p>
          <a:r>
            <a:rPr lang="en-US" dirty="0"/>
            <a:t>SLO</a:t>
          </a:r>
          <a:endParaRPr lang="en-NZ" dirty="0"/>
        </a:p>
      </dgm:t>
    </dgm:pt>
    <dgm:pt modelId="{47D08899-C1CF-4DA7-B838-6B3C600AC472}" type="parTrans" cxnId="{D14F902B-D9BD-44E6-9FC0-24DB377BAB74}">
      <dgm:prSet/>
      <dgm:spPr/>
      <dgm:t>
        <a:bodyPr/>
        <a:lstStyle/>
        <a:p>
          <a:endParaRPr lang="en-NZ"/>
        </a:p>
      </dgm:t>
    </dgm:pt>
    <dgm:pt modelId="{82F67E32-C40D-4080-9E5C-2BC94E902EC0}" type="sibTrans" cxnId="{D14F902B-D9BD-44E6-9FC0-24DB377BAB74}">
      <dgm:prSet/>
      <dgm:spPr/>
      <dgm:t>
        <a:bodyPr/>
        <a:lstStyle/>
        <a:p>
          <a:endParaRPr lang="en-NZ"/>
        </a:p>
      </dgm:t>
    </dgm:pt>
    <dgm:pt modelId="{411B2D1F-C89E-46D5-AD2D-D9879DB1768B}">
      <dgm:prSet phldrT="[Text]"/>
      <dgm:spPr/>
      <dgm:t>
        <a:bodyPr/>
        <a:lstStyle/>
        <a:p>
          <a:r>
            <a:rPr lang="en-US" dirty="0"/>
            <a:t>Set Goals or target for service performance</a:t>
          </a:r>
          <a:endParaRPr lang="en-NZ" dirty="0"/>
        </a:p>
      </dgm:t>
    </dgm:pt>
    <dgm:pt modelId="{920AA484-B6E6-4CDF-B177-85E6DBE3087D}" type="parTrans" cxnId="{90C388D5-C779-4746-BCD8-D774B4398AFD}">
      <dgm:prSet/>
      <dgm:spPr/>
      <dgm:t>
        <a:bodyPr/>
        <a:lstStyle/>
        <a:p>
          <a:endParaRPr lang="en-NZ"/>
        </a:p>
      </dgm:t>
    </dgm:pt>
    <dgm:pt modelId="{AB4B28D0-DFBA-4B7E-84FE-295E1EC0EE34}" type="sibTrans" cxnId="{90C388D5-C779-4746-BCD8-D774B4398AFD}">
      <dgm:prSet/>
      <dgm:spPr/>
      <dgm:t>
        <a:bodyPr/>
        <a:lstStyle/>
        <a:p>
          <a:endParaRPr lang="en-NZ"/>
        </a:p>
      </dgm:t>
    </dgm:pt>
    <dgm:pt modelId="{804ADD0A-AB74-43FD-8BCE-DD2E0BF7BB18}">
      <dgm:prSet phldrT="[Text]"/>
      <dgm:spPr/>
      <dgm:t>
        <a:bodyPr/>
        <a:lstStyle/>
        <a:p>
          <a:r>
            <a:rPr lang="en-US" dirty="0"/>
            <a:t>SLI</a:t>
          </a:r>
          <a:endParaRPr lang="en-NZ" dirty="0"/>
        </a:p>
      </dgm:t>
    </dgm:pt>
    <dgm:pt modelId="{71EB318B-9021-4E57-BD13-1113CE3A35E4}" type="parTrans" cxnId="{5BC18ECA-658F-45E1-B7AC-DBFB79E56142}">
      <dgm:prSet/>
      <dgm:spPr/>
      <dgm:t>
        <a:bodyPr/>
        <a:lstStyle/>
        <a:p>
          <a:endParaRPr lang="en-NZ"/>
        </a:p>
      </dgm:t>
    </dgm:pt>
    <dgm:pt modelId="{79A3210F-3DF2-4059-867B-C56D00529584}" type="sibTrans" cxnId="{5BC18ECA-658F-45E1-B7AC-DBFB79E56142}">
      <dgm:prSet/>
      <dgm:spPr/>
      <dgm:t>
        <a:bodyPr/>
        <a:lstStyle/>
        <a:p>
          <a:endParaRPr lang="en-NZ"/>
        </a:p>
      </dgm:t>
    </dgm:pt>
    <dgm:pt modelId="{CF27697E-2E96-4A15-A21E-6393E70E98D7}">
      <dgm:prSet phldrT="[Text]"/>
      <dgm:spPr/>
      <dgm:t>
        <a:bodyPr/>
        <a:lstStyle/>
        <a:p>
          <a:r>
            <a:rPr lang="en-US" dirty="0"/>
            <a:t>A quantifiable measure of reliability</a:t>
          </a:r>
          <a:endParaRPr lang="en-NZ" dirty="0"/>
        </a:p>
      </dgm:t>
    </dgm:pt>
    <dgm:pt modelId="{E0D564CE-D0E8-4CEA-BE49-BE59C96B89A5}" type="parTrans" cxnId="{23284263-E94F-453A-9CBB-C56CD053645A}">
      <dgm:prSet/>
      <dgm:spPr/>
      <dgm:t>
        <a:bodyPr/>
        <a:lstStyle/>
        <a:p>
          <a:endParaRPr lang="en-NZ"/>
        </a:p>
      </dgm:t>
    </dgm:pt>
    <dgm:pt modelId="{35F237AC-9E48-4D20-B495-C488B7C3A883}" type="sibTrans" cxnId="{23284263-E94F-453A-9CBB-C56CD053645A}">
      <dgm:prSet/>
      <dgm:spPr/>
      <dgm:t>
        <a:bodyPr/>
        <a:lstStyle/>
        <a:p>
          <a:endParaRPr lang="en-NZ"/>
        </a:p>
      </dgm:t>
    </dgm:pt>
    <dgm:pt modelId="{485DB6F3-CF1D-47B7-B8BE-0A3B44EA85D3}" type="pres">
      <dgm:prSet presAssocID="{C819B490-9FAD-43A1-9D67-ED2458EBFDDA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B446D78E-AA02-4C51-8B7E-62E50472643C}" type="pres">
      <dgm:prSet presAssocID="{F95B3B23-53A5-4F79-8D07-5CFAA55446EC}" presName="circle1" presStyleLbl="node1" presStyleIdx="0" presStyleCnt="3"/>
      <dgm:spPr/>
    </dgm:pt>
    <dgm:pt modelId="{ECFC1D81-9694-43CD-85A9-971B95490F84}" type="pres">
      <dgm:prSet presAssocID="{F95B3B23-53A5-4F79-8D07-5CFAA55446EC}" presName="space" presStyleCnt="0"/>
      <dgm:spPr/>
    </dgm:pt>
    <dgm:pt modelId="{6386AB5F-B2C2-4FCE-B215-A5E19216A7F8}" type="pres">
      <dgm:prSet presAssocID="{F95B3B23-53A5-4F79-8D07-5CFAA55446EC}" presName="rect1" presStyleLbl="alignAcc1" presStyleIdx="0" presStyleCnt="3"/>
      <dgm:spPr/>
    </dgm:pt>
    <dgm:pt modelId="{E67AE616-18A7-4A6E-A8B0-C8499B0FA1F7}" type="pres">
      <dgm:prSet presAssocID="{A25CEE43-95A8-4A56-B8D0-B14DF2B6864E}" presName="vertSpace2" presStyleLbl="node1" presStyleIdx="0" presStyleCnt="3"/>
      <dgm:spPr/>
    </dgm:pt>
    <dgm:pt modelId="{863EA931-E8F7-4F98-90F7-06F7A968D575}" type="pres">
      <dgm:prSet presAssocID="{A25CEE43-95A8-4A56-B8D0-B14DF2B6864E}" presName="circle2" presStyleLbl="node1" presStyleIdx="1" presStyleCnt="3"/>
      <dgm:spPr/>
    </dgm:pt>
    <dgm:pt modelId="{0001205F-8D67-4F4C-A121-6C97A9A4C6D6}" type="pres">
      <dgm:prSet presAssocID="{A25CEE43-95A8-4A56-B8D0-B14DF2B6864E}" presName="rect2" presStyleLbl="alignAcc1" presStyleIdx="1" presStyleCnt="3"/>
      <dgm:spPr/>
    </dgm:pt>
    <dgm:pt modelId="{03EE9EB1-50E5-4295-AC09-8D4A5C947217}" type="pres">
      <dgm:prSet presAssocID="{804ADD0A-AB74-43FD-8BCE-DD2E0BF7BB18}" presName="vertSpace3" presStyleLbl="node1" presStyleIdx="1" presStyleCnt="3"/>
      <dgm:spPr/>
    </dgm:pt>
    <dgm:pt modelId="{61421190-DEF5-4236-A4F5-3A3D4C143116}" type="pres">
      <dgm:prSet presAssocID="{804ADD0A-AB74-43FD-8BCE-DD2E0BF7BB18}" presName="circle3" presStyleLbl="node1" presStyleIdx="2" presStyleCnt="3"/>
      <dgm:spPr/>
    </dgm:pt>
    <dgm:pt modelId="{39C681B1-48CE-4410-850D-7B61CD06BC33}" type="pres">
      <dgm:prSet presAssocID="{804ADD0A-AB74-43FD-8BCE-DD2E0BF7BB18}" presName="rect3" presStyleLbl="alignAcc1" presStyleIdx="2" presStyleCnt="3"/>
      <dgm:spPr/>
    </dgm:pt>
    <dgm:pt modelId="{96E1070D-B557-4C1C-90AB-AAD7DF315F9B}" type="pres">
      <dgm:prSet presAssocID="{F95B3B23-53A5-4F79-8D07-5CFAA55446EC}" presName="rect1ParTx" presStyleLbl="alignAcc1" presStyleIdx="2" presStyleCnt="3">
        <dgm:presLayoutVars>
          <dgm:chMax val="1"/>
          <dgm:bulletEnabled val="1"/>
        </dgm:presLayoutVars>
      </dgm:prSet>
      <dgm:spPr/>
    </dgm:pt>
    <dgm:pt modelId="{69D7C9A7-9538-4DF2-936E-D189AF5FA89A}" type="pres">
      <dgm:prSet presAssocID="{F95B3B23-53A5-4F79-8D07-5CFAA55446EC}" presName="rect1ChTx" presStyleLbl="alignAcc1" presStyleIdx="2" presStyleCnt="3">
        <dgm:presLayoutVars>
          <dgm:bulletEnabled val="1"/>
        </dgm:presLayoutVars>
      </dgm:prSet>
      <dgm:spPr/>
    </dgm:pt>
    <dgm:pt modelId="{BC86BC3D-54E1-4DD8-BD43-CF9CF66EE8C8}" type="pres">
      <dgm:prSet presAssocID="{A25CEE43-95A8-4A56-B8D0-B14DF2B6864E}" presName="rect2ParTx" presStyleLbl="alignAcc1" presStyleIdx="2" presStyleCnt="3">
        <dgm:presLayoutVars>
          <dgm:chMax val="1"/>
          <dgm:bulletEnabled val="1"/>
        </dgm:presLayoutVars>
      </dgm:prSet>
      <dgm:spPr/>
    </dgm:pt>
    <dgm:pt modelId="{2445E7A3-6C96-41AA-859D-0DA83524C749}" type="pres">
      <dgm:prSet presAssocID="{A25CEE43-95A8-4A56-B8D0-B14DF2B6864E}" presName="rect2ChTx" presStyleLbl="alignAcc1" presStyleIdx="2" presStyleCnt="3">
        <dgm:presLayoutVars>
          <dgm:bulletEnabled val="1"/>
        </dgm:presLayoutVars>
      </dgm:prSet>
      <dgm:spPr/>
    </dgm:pt>
    <dgm:pt modelId="{F00C461E-87BA-4297-B8E5-953ADA451A02}" type="pres">
      <dgm:prSet presAssocID="{804ADD0A-AB74-43FD-8BCE-DD2E0BF7BB18}" presName="rect3ParTx" presStyleLbl="alignAcc1" presStyleIdx="2" presStyleCnt="3">
        <dgm:presLayoutVars>
          <dgm:chMax val="1"/>
          <dgm:bulletEnabled val="1"/>
        </dgm:presLayoutVars>
      </dgm:prSet>
      <dgm:spPr/>
    </dgm:pt>
    <dgm:pt modelId="{8F3F81C0-9842-4196-A63D-0D9FBEAD5D0A}" type="pres">
      <dgm:prSet presAssocID="{804ADD0A-AB74-43FD-8BCE-DD2E0BF7BB18}" presName="rect3ChTx" presStyleLbl="alignAcc1" presStyleIdx="2" presStyleCnt="3">
        <dgm:presLayoutVars>
          <dgm:bulletEnabled val="1"/>
        </dgm:presLayoutVars>
      </dgm:prSet>
      <dgm:spPr/>
    </dgm:pt>
  </dgm:ptLst>
  <dgm:cxnLst>
    <dgm:cxn modelId="{E3BCD41F-28AD-43DA-B691-8B5454D85E26}" type="presOf" srcId="{F95B3B23-53A5-4F79-8D07-5CFAA55446EC}" destId="{96E1070D-B557-4C1C-90AB-AAD7DF315F9B}" srcOrd="1" destOrd="0" presId="urn:microsoft.com/office/officeart/2005/8/layout/target3"/>
    <dgm:cxn modelId="{8058892A-14A3-43F3-9943-237D17223AD3}" type="presOf" srcId="{A25CEE43-95A8-4A56-B8D0-B14DF2B6864E}" destId="{0001205F-8D67-4F4C-A121-6C97A9A4C6D6}" srcOrd="0" destOrd="0" presId="urn:microsoft.com/office/officeart/2005/8/layout/target3"/>
    <dgm:cxn modelId="{D14F902B-D9BD-44E6-9FC0-24DB377BAB74}" srcId="{C819B490-9FAD-43A1-9D67-ED2458EBFDDA}" destId="{A25CEE43-95A8-4A56-B8D0-B14DF2B6864E}" srcOrd="1" destOrd="0" parTransId="{47D08899-C1CF-4DA7-B838-6B3C600AC472}" sibTransId="{82F67E32-C40D-4080-9E5C-2BC94E902EC0}"/>
    <dgm:cxn modelId="{23284263-E94F-453A-9CBB-C56CD053645A}" srcId="{804ADD0A-AB74-43FD-8BCE-DD2E0BF7BB18}" destId="{CF27697E-2E96-4A15-A21E-6393E70E98D7}" srcOrd="0" destOrd="0" parTransId="{E0D564CE-D0E8-4CEA-BE49-BE59C96B89A5}" sibTransId="{35F237AC-9E48-4D20-B495-C488B7C3A883}"/>
    <dgm:cxn modelId="{E20B1F44-EFA0-4DD0-8856-C23699429349}" type="presOf" srcId="{CF27697E-2E96-4A15-A21E-6393E70E98D7}" destId="{8F3F81C0-9842-4196-A63D-0D9FBEAD5D0A}" srcOrd="0" destOrd="0" presId="urn:microsoft.com/office/officeart/2005/8/layout/target3"/>
    <dgm:cxn modelId="{E500AE6B-C5E7-46D8-A12A-20110C460763}" type="presOf" srcId="{18A736F2-3117-4AA2-84DF-87DD3D14CE60}" destId="{69D7C9A7-9538-4DF2-936E-D189AF5FA89A}" srcOrd="0" destOrd="0" presId="urn:microsoft.com/office/officeart/2005/8/layout/target3"/>
    <dgm:cxn modelId="{BC320A77-CF90-4A54-910E-1999FAFF0537}" type="presOf" srcId="{804ADD0A-AB74-43FD-8BCE-DD2E0BF7BB18}" destId="{39C681B1-48CE-4410-850D-7B61CD06BC33}" srcOrd="0" destOrd="0" presId="urn:microsoft.com/office/officeart/2005/8/layout/target3"/>
    <dgm:cxn modelId="{14C3B557-A162-4C10-909E-19ECDA38F732}" srcId="{F95B3B23-53A5-4F79-8D07-5CFAA55446EC}" destId="{18A736F2-3117-4AA2-84DF-87DD3D14CE60}" srcOrd="0" destOrd="0" parTransId="{F64A0104-9C74-4C70-8AE7-67F14809F4F6}" sibTransId="{90CF41BF-024A-4EF3-9E52-8F2B30A3A427}"/>
    <dgm:cxn modelId="{34E51D79-635A-45DA-B062-F41B0D05211C}" srcId="{C819B490-9FAD-43A1-9D67-ED2458EBFDDA}" destId="{F95B3B23-53A5-4F79-8D07-5CFAA55446EC}" srcOrd="0" destOrd="0" parTransId="{0BC98065-FB53-4E72-AD45-01AFBCA8407F}" sibTransId="{793A33CD-2725-4F89-B5EA-5EB714B8E9C4}"/>
    <dgm:cxn modelId="{A2291C8E-EA6D-484B-9A13-274D36F4BB16}" type="presOf" srcId="{F95B3B23-53A5-4F79-8D07-5CFAA55446EC}" destId="{6386AB5F-B2C2-4FCE-B215-A5E19216A7F8}" srcOrd="0" destOrd="0" presId="urn:microsoft.com/office/officeart/2005/8/layout/target3"/>
    <dgm:cxn modelId="{42F70696-FC51-49E8-AA45-D15B22B2BF3E}" type="presOf" srcId="{411B2D1F-C89E-46D5-AD2D-D9879DB1768B}" destId="{2445E7A3-6C96-41AA-859D-0DA83524C749}" srcOrd="0" destOrd="0" presId="urn:microsoft.com/office/officeart/2005/8/layout/target3"/>
    <dgm:cxn modelId="{5958D7B0-AA56-444C-83D9-513C88A0C0AA}" type="presOf" srcId="{804ADD0A-AB74-43FD-8BCE-DD2E0BF7BB18}" destId="{F00C461E-87BA-4297-B8E5-953ADA451A02}" srcOrd="1" destOrd="0" presId="urn:microsoft.com/office/officeart/2005/8/layout/target3"/>
    <dgm:cxn modelId="{5BC18ECA-658F-45E1-B7AC-DBFB79E56142}" srcId="{C819B490-9FAD-43A1-9D67-ED2458EBFDDA}" destId="{804ADD0A-AB74-43FD-8BCE-DD2E0BF7BB18}" srcOrd="2" destOrd="0" parTransId="{71EB318B-9021-4E57-BD13-1113CE3A35E4}" sibTransId="{79A3210F-3DF2-4059-867B-C56D00529584}"/>
    <dgm:cxn modelId="{D44B3AD0-5128-4050-B1B3-F99AD69960D5}" type="presOf" srcId="{A25CEE43-95A8-4A56-B8D0-B14DF2B6864E}" destId="{BC86BC3D-54E1-4DD8-BD43-CF9CF66EE8C8}" srcOrd="1" destOrd="0" presId="urn:microsoft.com/office/officeart/2005/8/layout/target3"/>
    <dgm:cxn modelId="{90C388D5-C779-4746-BCD8-D774B4398AFD}" srcId="{A25CEE43-95A8-4A56-B8D0-B14DF2B6864E}" destId="{411B2D1F-C89E-46D5-AD2D-D9879DB1768B}" srcOrd="0" destOrd="0" parTransId="{920AA484-B6E6-4CDF-B177-85E6DBE3087D}" sibTransId="{AB4B28D0-DFBA-4B7E-84FE-295E1EC0EE34}"/>
    <dgm:cxn modelId="{7EA403ED-BE38-4315-A3EC-150EA70A07A2}" type="presOf" srcId="{C819B490-9FAD-43A1-9D67-ED2458EBFDDA}" destId="{485DB6F3-CF1D-47B7-B8BE-0A3B44EA85D3}" srcOrd="0" destOrd="0" presId="urn:microsoft.com/office/officeart/2005/8/layout/target3"/>
    <dgm:cxn modelId="{7E7A9523-CC0B-4D5A-B6C2-0433E3E82E3B}" type="presParOf" srcId="{485DB6F3-CF1D-47B7-B8BE-0A3B44EA85D3}" destId="{B446D78E-AA02-4C51-8B7E-62E50472643C}" srcOrd="0" destOrd="0" presId="urn:microsoft.com/office/officeart/2005/8/layout/target3"/>
    <dgm:cxn modelId="{C67A4D96-C933-4344-BC1C-09D4B4BA6EA7}" type="presParOf" srcId="{485DB6F3-CF1D-47B7-B8BE-0A3B44EA85D3}" destId="{ECFC1D81-9694-43CD-85A9-971B95490F84}" srcOrd="1" destOrd="0" presId="urn:microsoft.com/office/officeart/2005/8/layout/target3"/>
    <dgm:cxn modelId="{DB494A61-8B96-4411-94CE-0BB36C063636}" type="presParOf" srcId="{485DB6F3-CF1D-47B7-B8BE-0A3B44EA85D3}" destId="{6386AB5F-B2C2-4FCE-B215-A5E19216A7F8}" srcOrd="2" destOrd="0" presId="urn:microsoft.com/office/officeart/2005/8/layout/target3"/>
    <dgm:cxn modelId="{DE2605CB-A91D-4B0F-B5FF-2D77AA79D65F}" type="presParOf" srcId="{485DB6F3-CF1D-47B7-B8BE-0A3B44EA85D3}" destId="{E67AE616-18A7-4A6E-A8B0-C8499B0FA1F7}" srcOrd="3" destOrd="0" presId="urn:microsoft.com/office/officeart/2005/8/layout/target3"/>
    <dgm:cxn modelId="{77CA2784-76C7-460F-BFAD-A8D9A3670FD7}" type="presParOf" srcId="{485DB6F3-CF1D-47B7-B8BE-0A3B44EA85D3}" destId="{863EA931-E8F7-4F98-90F7-06F7A968D575}" srcOrd="4" destOrd="0" presId="urn:microsoft.com/office/officeart/2005/8/layout/target3"/>
    <dgm:cxn modelId="{BB7BABDA-CBFD-4B29-B412-A39EDBAFC373}" type="presParOf" srcId="{485DB6F3-CF1D-47B7-B8BE-0A3B44EA85D3}" destId="{0001205F-8D67-4F4C-A121-6C97A9A4C6D6}" srcOrd="5" destOrd="0" presId="urn:microsoft.com/office/officeart/2005/8/layout/target3"/>
    <dgm:cxn modelId="{6D93C14F-F4A6-4A67-9989-8DB7733252A1}" type="presParOf" srcId="{485DB6F3-CF1D-47B7-B8BE-0A3B44EA85D3}" destId="{03EE9EB1-50E5-4295-AC09-8D4A5C947217}" srcOrd="6" destOrd="0" presId="urn:microsoft.com/office/officeart/2005/8/layout/target3"/>
    <dgm:cxn modelId="{E3EE1E32-E6D0-4CF4-B28B-F6AD9460A58F}" type="presParOf" srcId="{485DB6F3-CF1D-47B7-B8BE-0A3B44EA85D3}" destId="{61421190-DEF5-4236-A4F5-3A3D4C143116}" srcOrd="7" destOrd="0" presId="urn:microsoft.com/office/officeart/2005/8/layout/target3"/>
    <dgm:cxn modelId="{875D27BC-6DF3-4C49-8EA9-26BA88A3496A}" type="presParOf" srcId="{485DB6F3-CF1D-47B7-B8BE-0A3B44EA85D3}" destId="{39C681B1-48CE-4410-850D-7B61CD06BC33}" srcOrd="8" destOrd="0" presId="urn:microsoft.com/office/officeart/2005/8/layout/target3"/>
    <dgm:cxn modelId="{2B2C58EA-6E31-4D09-9BEA-E28E9AD0D53F}" type="presParOf" srcId="{485DB6F3-CF1D-47B7-B8BE-0A3B44EA85D3}" destId="{96E1070D-B557-4C1C-90AB-AAD7DF315F9B}" srcOrd="9" destOrd="0" presId="urn:microsoft.com/office/officeart/2005/8/layout/target3"/>
    <dgm:cxn modelId="{76184F88-7509-4670-9357-4806025BD22B}" type="presParOf" srcId="{485DB6F3-CF1D-47B7-B8BE-0A3B44EA85D3}" destId="{69D7C9A7-9538-4DF2-936E-D189AF5FA89A}" srcOrd="10" destOrd="0" presId="urn:microsoft.com/office/officeart/2005/8/layout/target3"/>
    <dgm:cxn modelId="{89E8664F-74CC-48EF-AEAD-B190289524D4}" type="presParOf" srcId="{485DB6F3-CF1D-47B7-B8BE-0A3B44EA85D3}" destId="{BC86BC3D-54E1-4DD8-BD43-CF9CF66EE8C8}" srcOrd="11" destOrd="0" presId="urn:microsoft.com/office/officeart/2005/8/layout/target3"/>
    <dgm:cxn modelId="{967C46A4-6F3F-4034-BF72-3EFFC60417B7}" type="presParOf" srcId="{485DB6F3-CF1D-47B7-B8BE-0A3B44EA85D3}" destId="{2445E7A3-6C96-41AA-859D-0DA83524C749}" srcOrd="12" destOrd="0" presId="urn:microsoft.com/office/officeart/2005/8/layout/target3"/>
    <dgm:cxn modelId="{AB010AFE-2E0E-46C8-AF76-DE3FA77099B8}" type="presParOf" srcId="{485DB6F3-CF1D-47B7-B8BE-0A3B44EA85D3}" destId="{F00C461E-87BA-4297-B8E5-953ADA451A02}" srcOrd="13" destOrd="0" presId="urn:microsoft.com/office/officeart/2005/8/layout/target3"/>
    <dgm:cxn modelId="{1129C92C-26D4-4926-9974-80356B66BC73}" type="presParOf" srcId="{485DB6F3-CF1D-47B7-B8BE-0A3B44EA85D3}" destId="{8F3F81C0-9842-4196-A63D-0D9FBEAD5D0A}" srcOrd="14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5D7F520-64D5-4B23-AD1C-0C547276D12D}" type="doc">
      <dgm:prSet loTypeId="urn:microsoft.com/office/officeart/2005/8/layout/target3" loCatId="relationship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AU"/>
        </a:p>
      </dgm:t>
    </dgm:pt>
    <dgm:pt modelId="{19EAE42D-9877-44D2-80B5-440E6575135C}">
      <dgm:prSet phldrT="[Text]"/>
      <dgm:spPr/>
      <dgm:t>
        <a:bodyPr/>
        <a:lstStyle/>
        <a:p>
          <a:r>
            <a:rPr lang="en-AU" dirty="0"/>
            <a:t>Global</a:t>
          </a:r>
          <a:endParaRPr lang="en-AU" baseline="30000" dirty="0"/>
        </a:p>
      </dgm:t>
    </dgm:pt>
    <dgm:pt modelId="{D6EAE147-3B6B-4AC3-8142-1FED5F1B7D42}" type="parTrans" cxnId="{525EA234-C29B-434E-A56A-4921AC0A35BD}">
      <dgm:prSet/>
      <dgm:spPr/>
      <dgm:t>
        <a:bodyPr/>
        <a:lstStyle/>
        <a:p>
          <a:endParaRPr lang="en-AU"/>
        </a:p>
      </dgm:t>
    </dgm:pt>
    <dgm:pt modelId="{6C9C1B58-A407-41F0-AF5F-CB8B8666AC67}" type="sibTrans" cxnId="{525EA234-C29B-434E-A56A-4921AC0A35BD}">
      <dgm:prSet/>
      <dgm:spPr/>
      <dgm:t>
        <a:bodyPr/>
        <a:lstStyle/>
        <a:p>
          <a:endParaRPr lang="en-AU"/>
        </a:p>
      </dgm:t>
    </dgm:pt>
    <dgm:pt modelId="{1D2DA9C4-1BD0-493D-81EE-C5C715AAC131}">
      <dgm:prSet phldrT="[Text]"/>
      <dgm:spPr/>
      <dgm:t>
        <a:bodyPr/>
        <a:lstStyle/>
        <a:p>
          <a:r>
            <a:rPr lang="en-AU"/>
            <a:t>Resources: Service Providers, Authorities, IT Support</a:t>
          </a:r>
        </a:p>
      </dgm:t>
    </dgm:pt>
    <dgm:pt modelId="{23A52A61-B1C7-478F-95DA-3DBBC873F942}" type="parTrans" cxnId="{ABB2F86D-4D43-457F-B15B-8B358794E16D}">
      <dgm:prSet/>
      <dgm:spPr/>
      <dgm:t>
        <a:bodyPr/>
        <a:lstStyle/>
        <a:p>
          <a:endParaRPr lang="en-AU"/>
        </a:p>
      </dgm:t>
    </dgm:pt>
    <dgm:pt modelId="{22111765-F7BD-4F49-A38B-0CF9D346CAED}" type="sibTrans" cxnId="{ABB2F86D-4D43-457F-B15B-8B358794E16D}">
      <dgm:prSet/>
      <dgm:spPr/>
      <dgm:t>
        <a:bodyPr/>
        <a:lstStyle/>
        <a:p>
          <a:endParaRPr lang="en-AU"/>
        </a:p>
      </dgm:t>
    </dgm:pt>
    <dgm:pt modelId="{EA71B456-1FC0-4DE4-9F4A-417378843C82}">
      <dgm:prSet phldrT="[Text]"/>
      <dgm:spPr/>
      <dgm:t>
        <a:bodyPr/>
        <a:lstStyle/>
        <a:p>
          <a:r>
            <a:rPr lang="en-AU"/>
            <a:t>Availability (automated): Failover from the primary region (Australia East) to the secondary region (Australia Southeast) for all services delivering a critical business function. Deploy services to get the maximum  Microsoft SLA.</a:t>
          </a:r>
        </a:p>
      </dgm:t>
    </dgm:pt>
    <dgm:pt modelId="{C3851F51-0FAB-43AF-93FA-60BF17C4BBB5}" type="parTrans" cxnId="{3B8D7793-26A7-4365-AA86-77826630219E}">
      <dgm:prSet/>
      <dgm:spPr/>
      <dgm:t>
        <a:bodyPr/>
        <a:lstStyle/>
        <a:p>
          <a:endParaRPr lang="en-AU"/>
        </a:p>
      </dgm:t>
    </dgm:pt>
    <dgm:pt modelId="{00D7CDB1-61C5-4A72-93D6-DAC7026886B4}" type="sibTrans" cxnId="{3B8D7793-26A7-4365-AA86-77826630219E}">
      <dgm:prSet/>
      <dgm:spPr/>
      <dgm:t>
        <a:bodyPr/>
        <a:lstStyle/>
        <a:p>
          <a:endParaRPr lang="en-AU"/>
        </a:p>
      </dgm:t>
    </dgm:pt>
    <dgm:pt modelId="{3CDDBF29-DC40-4785-8E55-88681EE6810C}">
      <dgm:prSet phldrT="[Text]"/>
      <dgm:spPr/>
      <dgm:t>
        <a:bodyPr/>
        <a:lstStyle/>
        <a:p>
          <a:r>
            <a:rPr lang="en-AU" dirty="0"/>
            <a:t>Azure Availability Zone</a:t>
          </a:r>
        </a:p>
      </dgm:t>
    </dgm:pt>
    <dgm:pt modelId="{2BC0311E-108B-4F7F-910A-2A6ECEB4DB8F}" type="parTrans" cxnId="{0A522BBC-C6F6-441A-AF76-FF9E45EA4136}">
      <dgm:prSet/>
      <dgm:spPr/>
      <dgm:t>
        <a:bodyPr/>
        <a:lstStyle/>
        <a:p>
          <a:endParaRPr lang="en-AU"/>
        </a:p>
      </dgm:t>
    </dgm:pt>
    <dgm:pt modelId="{2668B911-5B6F-4EEA-B511-4BEF45BC69AE}" type="sibTrans" cxnId="{0A522BBC-C6F6-441A-AF76-FF9E45EA4136}">
      <dgm:prSet/>
      <dgm:spPr/>
      <dgm:t>
        <a:bodyPr/>
        <a:lstStyle/>
        <a:p>
          <a:endParaRPr lang="en-AU"/>
        </a:p>
      </dgm:t>
    </dgm:pt>
    <dgm:pt modelId="{AA11F0D9-1E23-4BD4-9CAB-E5603F5E13B3}">
      <dgm:prSet phldrT="[Text]"/>
      <dgm:spPr/>
      <dgm:t>
        <a:bodyPr/>
        <a:lstStyle/>
        <a:p>
          <a:r>
            <a:rPr lang="en-AU"/>
            <a:t>Availability (automated): None</a:t>
          </a:r>
        </a:p>
      </dgm:t>
    </dgm:pt>
    <dgm:pt modelId="{3D23AD14-850E-4742-A3AB-987BEE77DC1B}" type="parTrans" cxnId="{40CAB6AB-E6A4-4084-8BA2-D49F594B248E}">
      <dgm:prSet/>
      <dgm:spPr/>
      <dgm:t>
        <a:bodyPr/>
        <a:lstStyle/>
        <a:p>
          <a:endParaRPr lang="en-AU"/>
        </a:p>
      </dgm:t>
    </dgm:pt>
    <dgm:pt modelId="{B511730D-B87F-4CD6-B712-C9BDCD95B499}" type="sibTrans" cxnId="{40CAB6AB-E6A4-4084-8BA2-D49F594B248E}">
      <dgm:prSet/>
      <dgm:spPr/>
      <dgm:t>
        <a:bodyPr/>
        <a:lstStyle/>
        <a:p>
          <a:endParaRPr lang="en-AU"/>
        </a:p>
      </dgm:t>
    </dgm:pt>
    <dgm:pt modelId="{12CEEEE2-D966-4F23-9212-25B813CA634D}">
      <dgm:prSet phldrT="[Text]"/>
      <dgm:spPr/>
      <dgm:t>
        <a:bodyPr/>
        <a:lstStyle/>
        <a:p>
          <a:r>
            <a:rPr lang="en-AU"/>
            <a:t>Availability (automated): Failover between three zones for all services delivering a critical business function</a:t>
          </a:r>
        </a:p>
      </dgm:t>
    </dgm:pt>
    <dgm:pt modelId="{CECD3F75-0B0E-4102-BD0E-2A204C4D8A72}" type="parTrans" cxnId="{3E805ACE-AC86-45FB-B54B-C5110816D818}">
      <dgm:prSet/>
      <dgm:spPr/>
      <dgm:t>
        <a:bodyPr/>
        <a:lstStyle/>
        <a:p>
          <a:endParaRPr lang="en-AU"/>
        </a:p>
      </dgm:t>
    </dgm:pt>
    <dgm:pt modelId="{8BB7FE88-9EF3-4F05-8C90-91B94151973F}" type="sibTrans" cxnId="{3E805ACE-AC86-45FB-B54B-C5110816D818}">
      <dgm:prSet/>
      <dgm:spPr/>
      <dgm:t>
        <a:bodyPr/>
        <a:lstStyle/>
        <a:p>
          <a:endParaRPr lang="en-AU"/>
        </a:p>
      </dgm:t>
    </dgm:pt>
    <dgm:pt modelId="{99EBF327-D30D-4541-93F0-4D8C92111EFE}">
      <dgm:prSet phldrT="[Text]"/>
      <dgm:spPr/>
      <dgm:t>
        <a:bodyPr/>
        <a:lstStyle/>
        <a:p>
          <a:r>
            <a:rPr lang="en-AU" dirty="0"/>
            <a:t>Azure Service Instance</a:t>
          </a:r>
        </a:p>
      </dgm:t>
    </dgm:pt>
    <dgm:pt modelId="{7A5FAF48-D204-4A9C-8F14-A30E112890A4}" type="parTrans" cxnId="{FF3A93DD-0CA7-4340-B11B-3D84DA45A0D3}">
      <dgm:prSet/>
      <dgm:spPr/>
      <dgm:t>
        <a:bodyPr/>
        <a:lstStyle/>
        <a:p>
          <a:endParaRPr lang="en-AU"/>
        </a:p>
      </dgm:t>
    </dgm:pt>
    <dgm:pt modelId="{82FE7308-38E7-4A9E-A01A-4BE3CC372198}" type="sibTrans" cxnId="{FF3A93DD-0CA7-4340-B11B-3D84DA45A0D3}">
      <dgm:prSet/>
      <dgm:spPr/>
      <dgm:t>
        <a:bodyPr/>
        <a:lstStyle/>
        <a:p>
          <a:endParaRPr lang="en-AU"/>
        </a:p>
      </dgm:t>
    </dgm:pt>
    <dgm:pt modelId="{F9AF7DD1-1A81-4E58-A55C-28C116029551}">
      <dgm:prSet phldrT="[Text]"/>
      <dgm:spPr/>
      <dgm:t>
        <a:bodyPr/>
        <a:lstStyle/>
        <a:p>
          <a:r>
            <a:rPr lang="en-AU" dirty="0"/>
            <a:t>Azure Geography</a:t>
          </a:r>
        </a:p>
      </dgm:t>
    </dgm:pt>
    <dgm:pt modelId="{707B0101-033C-47FA-9793-6252C03E2679}" type="parTrans" cxnId="{6DF7126C-A02C-484C-9400-E9F7510FA3D6}">
      <dgm:prSet/>
      <dgm:spPr/>
      <dgm:t>
        <a:bodyPr/>
        <a:lstStyle/>
        <a:p>
          <a:endParaRPr lang="en-AU"/>
        </a:p>
      </dgm:t>
    </dgm:pt>
    <dgm:pt modelId="{A1418302-4B98-4F28-B812-15E059B3D10B}" type="sibTrans" cxnId="{6DF7126C-A02C-484C-9400-E9F7510FA3D6}">
      <dgm:prSet/>
      <dgm:spPr/>
      <dgm:t>
        <a:bodyPr/>
        <a:lstStyle/>
        <a:p>
          <a:endParaRPr lang="en-AU"/>
        </a:p>
      </dgm:t>
    </dgm:pt>
    <dgm:pt modelId="{A0274517-B88B-4F83-98F1-D2CEBE7A7512}">
      <dgm:prSet phldrT="[Text]"/>
      <dgm:spPr/>
      <dgm:t>
        <a:bodyPr/>
        <a:lstStyle/>
        <a:p>
          <a:r>
            <a:rPr lang="en-AU"/>
            <a:t>Availability: None</a:t>
          </a:r>
        </a:p>
      </dgm:t>
    </dgm:pt>
    <dgm:pt modelId="{8ECF3DCD-D84D-4954-B88A-5058F4D744C5}" type="parTrans" cxnId="{368E1467-B7F4-474F-908E-7280E947309D}">
      <dgm:prSet/>
      <dgm:spPr/>
      <dgm:t>
        <a:bodyPr/>
        <a:lstStyle/>
        <a:p>
          <a:endParaRPr lang="en-AU"/>
        </a:p>
      </dgm:t>
    </dgm:pt>
    <dgm:pt modelId="{FC366214-5378-4D6F-9EB5-1B64150449DB}" type="sibTrans" cxnId="{368E1467-B7F4-474F-908E-7280E947309D}">
      <dgm:prSet/>
      <dgm:spPr/>
      <dgm:t>
        <a:bodyPr/>
        <a:lstStyle/>
        <a:p>
          <a:endParaRPr lang="en-AU"/>
        </a:p>
      </dgm:t>
    </dgm:pt>
    <dgm:pt modelId="{35050C18-43C0-4A0C-AA2F-6D7DC68EC4C9}">
      <dgm:prSet phldrT="[Text]"/>
      <dgm:spPr/>
      <dgm:t>
        <a:bodyPr/>
        <a:lstStyle/>
        <a:p>
          <a:r>
            <a:rPr lang="en-AU" dirty="0"/>
            <a:t>Azure Region</a:t>
          </a:r>
        </a:p>
      </dgm:t>
    </dgm:pt>
    <dgm:pt modelId="{82D9FF07-0BAB-414B-8AD8-9861C1FCC686}" type="parTrans" cxnId="{1E57FC80-B4B1-4293-83B5-9331DA4C81CE}">
      <dgm:prSet/>
      <dgm:spPr/>
      <dgm:t>
        <a:bodyPr/>
        <a:lstStyle/>
        <a:p>
          <a:endParaRPr lang="en-AU"/>
        </a:p>
      </dgm:t>
    </dgm:pt>
    <dgm:pt modelId="{465E1057-8D6F-4A39-83AE-4BDF10761E95}" type="sibTrans" cxnId="{1E57FC80-B4B1-4293-83B5-9331DA4C81CE}">
      <dgm:prSet/>
      <dgm:spPr/>
      <dgm:t>
        <a:bodyPr/>
        <a:lstStyle/>
        <a:p>
          <a:endParaRPr lang="en-AU"/>
        </a:p>
      </dgm:t>
    </dgm:pt>
    <dgm:pt modelId="{5810C717-AA99-432F-994B-456C1AB89D6C}">
      <dgm:prSet phldrT="[Text]"/>
      <dgm:spPr/>
      <dgm:t>
        <a:bodyPr/>
        <a:lstStyle/>
        <a:p>
          <a:r>
            <a:rPr lang="en-AU"/>
            <a:t>Continuity: Contingency Plan</a:t>
          </a:r>
        </a:p>
      </dgm:t>
    </dgm:pt>
    <dgm:pt modelId="{67F8D3E2-0F40-4613-A258-B13BDBD6AD1C}" type="parTrans" cxnId="{C785445C-C58F-48D5-A34D-F8EF2EA36BE7}">
      <dgm:prSet/>
      <dgm:spPr/>
      <dgm:t>
        <a:bodyPr/>
        <a:lstStyle/>
        <a:p>
          <a:endParaRPr lang="en-AU"/>
        </a:p>
      </dgm:t>
    </dgm:pt>
    <dgm:pt modelId="{C5DE1F2D-A6C3-41BB-9115-4E7D7AACDFF5}" type="sibTrans" cxnId="{C785445C-C58F-48D5-A34D-F8EF2EA36BE7}">
      <dgm:prSet/>
      <dgm:spPr/>
      <dgm:t>
        <a:bodyPr/>
        <a:lstStyle/>
        <a:p>
          <a:endParaRPr lang="en-AU"/>
        </a:p>
      </dgm:t>
    </dgm:pt>
    <dgm:pt modelId="{C90499C5-B062-4827-94A2-0DB11D81FED9}">
      <dgm:prSet phldrT="[Text]"/>
      <dgm:spPr/>
      <dgm:t>
        <a:bodyPr/>
        <a:lstStyle/>
        <a:p>
          <a:r>
            <a:rPr lang="en-AU"/>
            <a:t>Availability: None</a:t>
          </a:r>
        </a:p>
      </dgm:t>
    </dgm:pt>
    <dgm:pt modelId="{FAF7BC31-50D7-4A37-BC9B-4692B0A9EA3E}" type="parTrans" cxnId="{FC3E6C48-78D1-4875-B1BA-024172397B25}">
      <dgm:prSet/>
      <dgm:spPr/>
      <dgm:t>
        <a:bodyPr/>
        <a:lstStyle/>
        <a:p>
          <a:endParaRPr lang="en-AU"/>
        </a:p>
      </dgm:t>
    </dgm:pt>
    <dgm:pt modelId="{DF68A929-1413-44AE-8B39-4FACF47BD7BE}" type="sibTrans" cxnId="{FC3E6C48-78D1-4875-B1BA-024172397B25}">
      <dgm:prSet/>
      <dgm:spPr/>
      <dgm:t>
        <a:bodyPr/>
        <a:lstStyle/>
        <a:p>
          <a:endParaRPr lang="en-AU"/>
        </a:p>
      </dgm:t>
    </dgm:pt>
    <dgm:pt modelId="{81D20BC8-E1B7-4A12-8F91-C4CC2CBAE2C8}">
      <dgm:prSet phldrT="[Text]"/>
      <dgm:spPr/>
      <dgm:t>
        <a:bodyPr/>
        <a:lstStyle/>
        <a:p>
          <a:r>
            <a:rPr lang="en-AU"/>
            <a:t>Resources: Service Providers, Authorities, IT Support</a:t>
          </a:r>
        </a:p>
      </dgm:t>
    </dgm:pt>
    <dgm:pt modelId="{422E0811-A894-4278-A00D-E1BAD60E8E97}" type="parTrans" cxnId="{27E8E61D-BEFA-4CA6-8976-2FB4CD60F830}">
      <dgm:prSet/>
      <dgm:spPr/>
      <dgm:t>
        <a:bodyPr/>
        <a:lstStyle/>
        <a:p>
          <a:endParaRPr lang="en-AU"/>
        </a:p>
      </dgm:t>
    </dgm:pt>
    <dgm:pt modelId="{8B36A5B6-805A-4D67-8090-46C33F1F7B33}" type="sibTrans" cxnId="{27E8E61D-BEFA-4CA6-8976-2FB4CD60F830}">
      <dgm:prSet/>
      <dgm:spPr/>
      <dgm:t>
        <a:bodyPr/>
        <a:lstStyle/>
        <a:p>
          <a:endParaRPr lang="en-AU"/>
        </a:p>
      </dgm:t>
    </dgm:pt>
    <dgm:pt modelId="{2BA3BB49-3E1E-40CD-B183-E71A8802A2F3}">
      <dgm:prSet phldrT="[Text]"/>
      <dgm:spPr/>
      <dgm:t>
        <a:bodyPr/>
        <a:lstStyle/>
        <a:p>
          <a:r>
            <a:rPr lang="en-AU"/>
            <a:t>Continuity: Contingency Plan</a:t>
          </a:r>
        </a:p>
      </dgm:t>
    </dgm:pt>
    <dgm:pt modelId="{957E37B2-7F5F-410A-8F07-ED90AB324E32}" type="parTrans" cxnId="{F145BED7-55BF-44D2-9B88-FD7360F24253}">
      <dgm:prSet/>
      <dgm:spPr/>
      <dgm:t>
        <a:bodyPr/>
        <a:lstStyle/>
        <a:p>
          <a:endParaRPr lang="en-AU"/>
        </a:p>
      </dgm:t>
    </dgm:pt>
    <dgm:pt modelId="{C6A7D47D-C607-4D8D-BF71-12B796D2F61A}" type="sibTrans" cxnId="{F145BED7-55BF-44D2-9B88-FD7360F24253}">
      <dgm:prSet/>
      <dgm:spPr/>
      <dgm:t>
        <a:bodyPr/>
        <a:lstStyle/>
        <a:p>
          <a:endParaRPr lang="en-AU"/>
        </a:p>
      </dgm:t>
    </dgm:pt>
    <dgm:pt modelId="{C6AA7800-7F21-40F3-93C3-A1042C35FACB}">
      <dgm:prSet phldrT="[Text]"/>
      <dgm:spPr/>
      <dgm:t>
        <a:bodyPr/>
        <a:lstStyle/>
        <a:p>
          <a:r>
            <a:rPr lang="en-AU"/>
            <a:t>Continuity: Failover Plan, Recovery Plan</a:t>
          </a:r>
        </a:p>
      </dgm:t>
    </dgm:pt>
    <dgm:pt modelId="{4FEA01BD-3098-4A55-B380-98B47EB7268C}" type="parTrans" cxnId="{571D28D1-2035-46A8-A483-1E4B41757357}">
      <dgm:prSet/>
      <dgm:spPr/>
      <dgm:t>
        <a:bodyPr/>
        <a:lstStyle/>
        <a:p>
          <a:endParaRPr lang="en-AU"/>
        </a:p>
      </dgm:t>
    </dgm:pt>
    <dgm:pt modelId="{9464E1D6-D222-477C-A0CB-B7BBF425CDDA}" type="sibTrans" cxnId="{571D28D1-2035-46A8-A483-1E4B41757357}">
      <dgm:prSet/>
      <dgm:spPr/>
      <dgm:t>
        <a:bodyPr/>
        <a:lstStyle/>
        <a:p>
          <a:endParaRPr lang="en-AU"/>
        </a:p>
      </dgm:t>
    </dgm:pt>
    <dgm:pt modelId="{896BB7E5-F389-4CEF-9D9E-B0AF257F2193}">
      <dgm:prSet phldrT="[Text]"/>
      <dgm:spPr/>
      <dgm:t>
        <a:bodyPr/>
        <a:lstStyle/>
        <a:p>
          <a:r>
            <a:rPr lang="en-AU"/>
            <a:t>Resources: Service Providers, IT Support</a:t>
          </a:r>
        </a:p>
      </dgm:t>
    </dgm:pt>
    <dgm:pt modelId="{AB21FE6D-F09E-4DC6-9259-3FC81277F853}" type="parTrans" cxnId="{9A7BD600-6058-4986-A2E7-903FBC40F183}">
      <dgm:prSet/>
      <dgm:spPr/>
      <dgm:t>
        <a:bodyPr/>
        <a:lstStyle/>
        <a:p>
          <a:endParaRPr lang="en-AU"/>
        </a:p>
      </dgm:t>
    </dgm:pt>
    <dgm:pt modelId="{ABC1D621-1DB9-4E43-925A-0C2F098C37B3}" type="sibTrans" cxnId="{9A7BD600-6058-4986-A2E7-903FBC40F183}">
      <dgm:prSet/>
      <dgm:spPr/>
      <dgm:t>
        <a:bodyPr/>
        <a:lstStyle/>
        <a:p>
          <a:endParaRPr lang="en-AU"/>
        </a:p>
      </dgm:t>
    </dgm:pt>
    <dgm:pt modelId="{837E50BC-9540-4047-AC41-7668751A42A5}">
      <dgm:prSet phldrT="[Text]"/>
      <dgm:spPr/>
      <dgm:t>
        <a:bodyPr/>
        <a:lstStyle/>
        <a:p>
          <a:r>
            <a:rPr lang="en-AU"/>
            <a:t>Continuity: Failover Plan, Recovery Plan</a:t>
          </a:r>
        </a:p>
      </dgm:t>
    </dgm:pt>
    <dgm:pt modelId="{D21F3CA5-732D-489F-9F3B-0F0126587FD1}" type="parTrans" cxnId="{F016F914-B419-49E1-9F7E-09C118220222}">
      <dgm:prSet/>
      <dgm:spPr/>
      <dgm:t>
        <a:bodyPr/>
        <a:lstStyle/>
        <a:p>
          <a:endParaRPr lang="en-AU"/>
        </a:p>
      </dgm:t>
    </dgm:pt>
    <dgm:pt modelId="{EF91975B-7913-49E3-A1AB-EE29146DA890}" type="sibTrans" cxnId="{F016F914-B419-49E1-9F7E-09C118220222}">
      <dgm:prSet/>
      <dgm:spPr/>
      <dgm:t>
        <a:bodyPr/>
        <a:lstStyle/>
        <a:p>
          <a:endParaRPr lang="en-AU"/>
        </a:p>
      </dgm:t>
    </dgm:pt>
    <dgm:pt modelId="{3FE9801C-457A-4B9C-B548-A6D59E2DD0CD}">
      <dgm:prSet phldrT="[Text]"/>
      <dgm:spPr/>
      <dgm:t>
        <a:bodyPr/>
        <a:lstStyle/>
        <a:p>
          <a:r>
            <a:rPr lang="en-AU"/>
            <a:t>Resources: Service Providers, IT Support</a:t>
          </a:r>
        </a:p>
      </dgm:t>
    </dgm:pt>
    <dgm:pt modelId="{E0C95F55-877A-40D1-A7A7-5B2C95B7A44C}" type="parTrans" cxnId="{DFB5888C-25FF-4B4A-8AAA-297B2487DDA3}">
      <dgm:prSet/>
      <dgm:spPr/>
      <dgm:t>
        <a:bodyPr/>
        <a:lstStyle/>
        <a:p>
          <a:endParaRPr lang="en-AU"/>
        </a:p>
      </dgm:t>
    </dgm:pt>
    <dgm:pt modelId="{81A9C125-C969-4579-9911-634DD6299E26}" type="sibTrans" cxnId="{DFB5888C-25FF-4B4A-8AAA-297B2487DDA3}">
      <dgm:prSet/>
      <dgm:spPr/>
      <dgm:t>
        <a:bodyPr/>
        <a:lstStyle/>
        <a:p>
          <a:endParaRPr lang="en-AU"/>
        </a:p>
      </dgm:t>
    </dgm:pt>
    <dgm:pt modelId="{BDA5821F-FD4A-4B30-9CD0-E55D49E43AD1}">
      <dgm:prSet phldrT="[Text]"/>
      <dgm:spPr/>
      <dgm:t>
        <a:bodyPr/>
        <a:lstStyle/>
        <a:p>
          <a:r>
            <a:rPr lang="en-AU"/>
            <a:t>Continuity: Failover Plan, Recovery Plan</a:t>
          </a:r>
        </a:p>
      </dgm:t>
    </dgm:pt>
    <dgm:pt modelId="{BC935781-9CEA-46C6-9B3D-572265DE1D67}" type="parTrans" cxnId="{2D8359D4-D7C3-43C2-A21B-2BA8F923CF65}">
      <dgm:prSet/>
      <dgm:spPr/>
      <dgm:t>
        <a:bodyPr/>
        <a:lstStyle/>
        <a:p>
          <a:endParaRPr lang="en-AU"/>
        </a:p>
      </dgm:t>
    </dgm:pt>
    <dgm:pt modelId="{DDEC0EFC-3371-43EE-BF50-1AEBD2063650}" type="sibTrans" cxnId="{2D8359D4-D7C3-43C2-A21B-2BA8F923CF65}">
      <dgm:prSet/>
      <dgm:spPr/>
      <dgm:t>
        <a:bodyPr/>
        <a:lstStyle/>
        <a:p>
          <a:endParaRPr lang="en-AU"/>
        </a:p>
      </dgm:t>
    </dgm:pt>
    <dgm:pt modelId="{49E9CE18-D4D9-449F-A6F8-E76986260F92}">
      <dgm:prSet phldrT="[Text]"/>
      <dgm:spPr/>
      <dgm:t>
        <a:bodyPr/>
        <a:lstStyle/>
        <a:p>
          <a:r>
            <a:rPr lang="en-AU" dirty="0"/>
            <a:t>Data Integrity Issue</a:t>
          </a:r>
          <a:endParaRPr lang="en-AU" baseline="30000" dirty="0"/>
        </a:p>
      </dgm:t>
    </dgm:pt>
    <dgm:pt modelId="{6BDEEF71-D7DC-4A49-A62C-10B6C808005D}" type="parTrans" cxnId="{C9C2ED32-9A3B-4B66-AFCC-C5A1D75A4CB5}">
      <dgm:prSet/>
      <dgm:spPr/>
      <dgm:t>
        <a:bodyPr/>
        <a:lstStyle/>
        <a:p>
          <a:endParaRPr lang="en-AU"/>
        </a:p>
      </dgm:t>
    </dgm:pt>
    <dgm:pt modelId="{2F658815-9A60-4B92-BC05-F9F4E5303279}" type="sibTrans" cxnId="{C9C2ED32-9A3B-4B66-AFCC-C5A1D75A4CB5}">
      <dgm:prSet/>
      <dgm:spPr/>
      <dgm:t>
        <a:bodyPr/>
        <a:lstStyle/>
        <a:p>
          <a:endParaRPr lang="en-AU"/>
        </a:p>
      </dgm:t>
    </dgm:pt>
    <dgm:pt modelId="{053DB687-419C-4651-94FD-41B9C920C1D6}">
      <dgm:prSet phldrT="[Text]"/>
      <dgm:spPr/>
      <dgm:t>
        <a:bodyPr/>
        <a:lstStyle/>
        <a:p>
          <a:r>
            <a:rPr lang="en-AU"/>
            <a:t>Availability: Not applicable</a:t>
          </a:r>
        </a:p>
      </dgm:t>
    </dgm:pt>
    <dgm:pt modelId="{72FE8D77-2AA2-4B62-82E2-A1A252798830}" type="parTrans" cxnId="{C05D01DC-9FC9-49A5-8C3C-E7F48471C0A8}">
      <dgm:prSet/>
      <dgm:spPr/>
      <dgm:t>
        <a:bodyPr/>
        <a:lstStyle/>
        <a:p>
          <a:endParaRPr lang="en-AU"/>
        </a:p>
      </dgm:t>
    </dgm:pt>
    <dgm:pt modelId="{204AAE3E-AA4E-4AEE-9F1A-16DB8C9AA1F1}" type="sibTrans" cxnId="{C05D01DC-9FC9-49A5-8C3C-E7F48471C0A8}">
      <dgm:prSet/>
      <dgm:spPr/>
      <dgm:t>
        <a:bodyPr/>
        <a:lstStyle/>
        <a:p>
          <a:endParaRPr lang="en-AU"/>
        </a:p>
      </dgm:t>
    </dgm:pt>
    <dgm:pt modelId="{5617F961-EC44-4A25-A8F9-BA10CBC4409A}">
      <dgm:prSet phldrT="[Text]"/>
      <dgm:spPr/>
      <dgm:t>
        <a:bodyPr/>
        <a:lstStyle/>
        <a:p>
          <a:r>
            <a:rPr lang="en-AU"/>
            <a:t>Resources: Service Providers, IT Support</a:t>
          </a:r>
        </a:p>
      </dgm:t>
    </dgm:pt>
    <dgm:pt modelId="{66AEDC02-63E4-4946-A50D-F08943A07B15}" type="parTrans" cxnId="{E64F37BC-E9AB-40FC-AD89-728E84E29188}">
      <dgm:prSet/>
      <dgm:spPr/>
      <dgm:t>
        <a:bodyPr/>
        <a:lstStyle/>
        <a:p>
          <a:endParaRPr lang="en-AU"/>
        </a:p>
      </dgm:t>
    </dgm:pt>
    <dgm:pt modelId="{B1AE83F3-6600-4843-AD99-8AC9FDD50ABA}" type="sibTrans" cxnId="{E64F37BC-E9AB-40FC-AD89-728E84E29188}">
      <dgm:prSet/>
      <dgm:spPr/>
      <dgm:t>
        <a:bodyPr/>
        <a:lstStyle/>
        <a:p>
          <a:endParaRPr lang="en-AU"/>
        </a:p>
      </dgm:t>
    </dgm:pt>
    <dgm:pt modelId="{0E0E1BBD-ED8E-4638-879A-24C3DDB722BE}">
      <dgm:prSet phldrT="[Text]"/>
      <dgm:spPr/>
      <dgm:t>
        <a:bodyPr/>
        <a:lstStyle/>
        <a:p>
          <a:r>
            <a:rPr lang="en-AU"/>
            <a:t>Continuity: Recovery Plan</a:t>
          </a:r>
        </a:p>
      </dgm:t>
    </dgm:pt>
    <dgm:pt modelId="{595E477F-8567-4A8A-AE7F-A9B8B030EEE2}" type="parTrans" cxnId="{4A5AB30F-C2CC-44E1-A964-F4384EEDDFB9}">
      <dgm:prSet/>
      <dgm:spPr/>
      <dgm:t>
        <a:bodyPr/>
        <a:lstStyle/>
        <a:p>
          <a:endParaRPr lang="en-AU"/>
        </a:p>
      </dgm:t>
    </dgm:pt>
    <dgm:pt modelId="{3AF07E6F-AB99-4CA6-9A3B-A1CDA1BB008B}" type="sibTrans" cxnId="{4A5AB30F-C2CC-44E1-A964-F4384EEDDFB9}">
      <dgm:prSet/>
      <dgm:spPr/>
      <dgm:t>
        <a:bodyPr/>
        <a:lstStyle/>
        <a:p>
          <a:endParaRPr lang="en-AU"/>
        </a:p>
      </dgm:t>
    </dgm:pt>
    <dgm:pt modelId="{E13D37C1-78B7-474E-8BD4-656677266E53}">
      <dgm:prSet phldrT="[Text]"/>
      <dgm:spPr/>
      <dgm:t>
        <a:bodyPr/>
        <a:lstStyle/>
        <a:p>
          <a:r>
            <a:rPr lang="en-AU"/>
            <a:t>Recoverability: Redeploy, Restore</a:t>
          </a:r>
        </a:p>
      </dgm:t>
    </dgm:pt>
    <dgm:pt modelId="{05C0B34A-F1EC-4785-A0EF-81BB42B93515}" type="parTrans" cxnId="{1CEFFFC5-7980-47D5-8748-B0901520914F}">
      <dgm:prSet/>
      <dgm:spPr/>
      <dgm:t>
        <a:bodyPr/>
        <a:lstStyle/>
        <a:p>
          <a:endParaRPr lang="en-AU"/>
        </a:p>
      </dgm:t>
    </dgm:pt>
    <dgm:pt modelId="{A82CAF2B-D7CD-4BA8-93BF-63A719F43C93}" type="sibTrans" cxnId="{1CEFFFC5-7980-47D5-8748-B0901520914F}">
      <dgm:prSet/>
      <dgm:spPr/>
      <dgm:t>
        <a:bodyPr/>
        <a:lstStyle/>
        <a:p>
          <a:endParaRPr lang="en-AU"/>
        </a:p>
      </dgm:t>
    </dgm:pt>
    <dgm:pt modelId="{6DCF0495-FA61-4B1E-99A3-A6898B9D841B}">
      <dgm:prSet phldrT="[Text]"/>
      <dgm:spPr/>
      <dgm:t>
        <a:bodyPr/>
        <a:lstStyle/>
        <a:p>
          <a:r>
            <a:rPr lang="en-AU"/>
            <a:t>Recoverability (manual): Redeploy, Restore</a:t>
          </a:r>
        </a:p>
      </dgm:t>
    </dgm:pt>
    <dgm:pt modelId="{C6F5034F-D8F1-4EA8-BE12-A0483CF0F149}" type="parTrans" cxnId="{BA823005-D628-4E91-BCAD-CFE21C730452}">
      <dgm:prSet/>
      <dgm:spPr/>
      <dgm:t>
        <a:bodyPr/>
        <a:lstStyle/>
        <a:p>
          <a:endParaRPr lang="en-AU"/>
        </a:p>
      </dgm:t>
    </dgm:pt>
    <dgm:pt modelId="{7BA1AD18-A4DC-438C-BDA7-4B829A38815C}" type="sibTrans" cxnId="{BA823005-D628-4E91-BCAD-CFE21C730452}">
      <dgm:prSet/>
      <dgm:spPr/>
      <dgm:t>
        <a:bodyPr/>
        <a:lstStyle/>
        <a:p>
          <a:endParaRPr lang="en-AU"/>
        </a:p>
      </dgm:t>
    </dgm:pt>
    <dgm:pt modelId="{373FE5C1-41A5-4049-B0E3-7045A51FD44A}">
      <dgm:prSet phldrT="[Text]"/>
      <dgm:spPr/>
      <dgm:t>
        <a:bodyPr/>
        <a:lstStyle/>
        <a:p>
          <a:r>
            <a:rPr lang="en-AU"/>
            <a:t>Resources: IT Support, Vendor</a:t>
          </a:r>
        </a:p>
      </dgm:t>
    </dgm:pt>
    <dgm:pt modelId="{62FCE96F-F1A5-4AE6-A752-E17AEC89B17E}" type="parTrans" cxnId="{F8E5BA44-712C-46D7-B4EA-C20A22477F3E}">
      <dgm:prSet/>
      <dgm:spPr/>
      <dgm:t>
        <a:bodyPr/>
        <a:lstStyle/>
        <a:p>
          <a:endParaRPr lang="en-AU"/>
        </a:p>
      </dgm:t>
    </dgm:pt>
    <dgm:pt modelId="{01FE2907-0D90-49D6-84BC-9DFB2AA3EF37}" type="sibTrans" cxnId="{F8E5BA44-712C-46D7-B4EA-C20A22477F3E}">
      <dgm:prSet/>
      <dgm:spPr/>
      <dgm:t>
        <a:bodyPr/>
        <a:lstStyle/>
        <a:p>
          <a:endParaRPr lang="en-AU"/>
        </a:p>
      </dgm:t>
    </dgm:pt>
    <dgm:pt modelId="{26760E84-3F85-42C0-B0A3-42C5F88B4D2C}">
      <dgm:prSet phldrT="[Text]"/>
      <dgm:spPr/>
      <dgm:t>
        <a:bodyPr/>
        <a:lstStyle/>
        <a:p>
          <a:r>
            <a:rPr lang="en-AU"/>
            <a:t>Recoverability (manual): Restore</a:t>
          </a:r>
        </a:p>
      </dgm:t>
    </dgm:pt>
    <dgm:pt modelId="{A8430D11-2912-4435-B256-0E9142BE5823}" type="parTrans" cxnId="{7737CB37-260F-4FEC-BCE7-83BDC8297042}">
      <dgm:prSet/>
      <dgm:spPr/>
      <dgm:t>
        <a:bodyPr/>
        <a:lstStyle/>
        <a:p>
          <a:endParaRPr lang="en-AU"/>
        </a:p>
      </dgm:t>
    </dgm:pt>
    <dgm:pt modelId="{C88B458F-BBDA-4697-87AA-FAE48811ABA0}" type="sibTrans" cxnId="{7737CB37-260F-4FEC-BCE7-83BDC8297042}">
      <dgm:prSet/>
      <dgm:spPr/>
      <dgm:t>
        <a:bodyPr/>
        <a:lstStyle/>
        <a:p>
          <a:endParaRPr lang="en-AU"/>
        </a:p>
      </dgm:t>
    </dgm:pt>
    <dgm:pt modelId="{1CA658E0-096E-4544-BE17-D9F86562086F}">
      <dgm:prSet phldrT="[Text]"/>
      <dgm:spPr/>
      <dgm:t>
        <a:bodyPr/>
        <a:lstStyle/>
        <a:p>
          <a:r>
            <a:rPr lang="en-AU"/>
            <a:t>Recoverability (manual): Restore</a:t>
          </a:r>
        </a:p>
      </dgm:t>
    </dgm:pt>
    <dgm:pt modelId="{BD827C1B-AAB1-4E97-8B03-CF18CF8541FC}" type="parTrans" cxnId="{14CB2667-93C8-417E-8F46-E9D7FF12671B}">
      <dgm:prSet/>
      <dgm:spPr/>
      <dgm:t>
        <a:bodyPr/>
        <a:lstStyle/>
        <a:p>
          <a:endParaRPr lang="en-AU"/>
        </a:p>
      </dgm:t>
    </dgm:pt>
    <dgm:pt modelId="{92011754-87A1-4EFF-A6F7-BA47CB202C5B}" type="sibTrans" cxnId="{14CB2667-93C8-417E-8F46-E9D7FF12671B}">
      <dgm:prSet/>
      <dgm:spPr/>
      <dgm:t>
        <a:bodyPr/>
        <a:lstStyle/>
        <a:p>
          <a:endParaRPr lang="en-AU"/>
        </a:p>
      </dgm:t>
    </dgm:pt>
    <dgm:pt modelId="{44743AE4-81A8-4D88-8203-0CFAC152D00C}">
      <dgm:prSet phldrT="[Text]"/>
      <dgm:spPr/>
      <dgm:t>
        <a:bodyPr/>
        <a:lstStyle/>
        <a:p>
          <a:r>
            <a:rPr lang="en-AU"/>
            <a:t>Recoverability (manual): Restore</a:t>
          </a:r>
        </a:p>
      </dgm:t>
    </dgm:pt>
    <dgm:pt modelId="{E7A2C2B3-5169-4525-98CA-8DC5204FF8D6}" type="parTrans" cxnId="{F34F1722-8435-41EC-9C08-16C744480866}">
      <dgm:prSet/>
      <dgm:spPr/>
      <dgm:t>
        <a:bodyPr/>
        <a:lstStyle/>
        <a:p>
          <a:endParaRPr lang="en-AU"/>
        </a:p>
      </dgm:t>
    </dgm:pt>
    <dgm:pt modelId="{C62E7193-C5AC-4097-842F-85A729D95EA9}" type="sibTrans" cxnId="{F34F1722-8435-41EC-9C08-16C744480866}">
      <dgm:prSet/>
      <dgm:spPr/>
      <dgm:t>
        <a:bodyPr/>
        <a:lstStyle/>
        <a:p>
          <a:endParaRPr lang="en-AU"/>
        </a:p>
      </dgm:t>
    </dgm:pt>
    <dgm:pt modelId="{08EBBCCC-6B90-4A48-A42C-9649F4FF6845}">
      <dgm:prSet phldrT="[Text]"/>
      <dgm:spPr/>
      <dgm:t>
        <a:bodyPr/>
        <a:lstStyle/>
        <a:p>
          <a:r>
            <a:rPr lang="en-AU"/>
            <a:t>Recoverability (manual): Restore</a:t>
          </a:r>
        </a:p>
      </dgm:t>
    </dgm:pt>
    <dgm:pt modelId="{0DD14BBE-3DC3-4214-B451-FD718A0B2B5A}" type="parTrans" cxnId="{5DBDABD4-C869-4851-BBBB-73F3CEDDA188}">
      <dgm:prSet/>
      <dgm:spPr/>
      <dgm:t>
        <a:bodyPr/>
        <a:lstStyle/>
        <a:p>
          <a:endParaRPr lang="en-AU"/>
        </a:p>
      </dgm:t>
    </dgm:pt>
    <dgm:pt modelId="{DEAE8874-A1EC-4DEC-83A1-736B869230BA}" type="sibTrans" cxnId="{5DBDABD4-C869-4851-BBBB-73F3CEDDA188}">
      <dgm:prSet/>
      <dgm:spPr/>
      <dgm:t>
        <a:bodyPr/>
        <a:lstStyle/>
        <a:p>
          <a:endParaRPr lang="en-AU"/>
        </a:p>
      </dgm:t>
    </dgm:pt>
    <dgm:pt modelId="{065446B2-20E1-4C54-9F95-4A63CEC14C93}" type="pres">
      <dgm:prSet presAssocID="{65D7F520-64D5-4B23-AD1C-0C547276D12D}" presName="Name0" presStyleCnt="0">
        <dgm:presLayoutVars>
          <dgm:chMax val="7"/>
          <dgm:dir/>
          <dgm:animLvl val="lvl"/>
          <dgm:resizeHandles val="exact"/>
        </dgm:presLayoutVars>
      </dgm:prSet>
      <dgm:spPr/>
    </dgm:pt>
    <dgm:pt modelId="{28358CB6-AFF6-4A5C-92FB-F4E9CAF39A44}" type="pres">
      <dgm:prSet presAssocID="{19EAE42D-9877-44D2-80B5-440E6575135C}" presName="circle1" presStyleLbl="node1" presStyleIdx="0" presStyleCnt="6"/>
      <dgm:spPr>
        <a:xfrm>
          <a:off x="0" y="0"/>
          <a:ext cx="5561807" cy="5561807"/>
        </a:xfrm>
        <a:prstGeom prst="pie">
          <a:avLst>
            <a:gd name="adj1" fmla="val 5400000"/>
            <a:gd name="adj2" fmla="val 16200000"/>
          </a:avLst>
        </a:prstGeom>
        <a:solidFill>
          <a:srgbClr val="C5B4E3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D735ECD4-22A5-49A1-B80A-C520A917E27F}" type="pres">
      <dgm:prSet presAssocID="{19EAE42D-9877-44D2-80B5-440E6575135C}" presName="space" presStyleCnt="0"/>
      <dgm:spPr/>
    </dgm:pt>
    <dgm:pt modelId="{9E04B39F-2D8C-44C6-9887-A3E64574A0F6}" type="pres">
      <dgm:prSet presAssocID="{19EAE42D-9877-44D2-80B5-440E6575135C}" presName="rect1" presStyleLbl="alignAcc1" presStyleIdx="0" presStyleCnt="6" custLinFactNeighborX="79" custLinFactNeighborY="-4899"/>
      <dgm:spPr/>
    </dgm:pt>
    <dgm:pt modelId="{1D0CFA84-227B-42C0-8F79-7489DB62E3EB}" type="pres">
      <dgm:prSet presAssocID="{F9AF7DD1-1A81-4E58-A55C-28C116029551}" presName="vertSpace2" presStyleLbl="node1" presStyleIdx="0" presStyleCnt="6"/>
      <dgm:spPr/>
    </dgm:pt>
    <dgm:pt modelId="{A5EB401D-D85B-4860-BD6E-93EDFC523510}" type="pres">
      <dgm:prSet presAssocID="{F9AF7DD1-1A81-4E58-A55C-28C116029551}" presName="circle2" presStyleLbl="node1" presStyleIdx="1" presStyleCnt="6"/>
      <dgm:spPr>
        <a:xfrm>
          <a:off x="486658" y="695227"/>
          <a:ext cx="4588489" cy="4588489"/>
        </a:xfrm>
        <a:prstGeom prst="pie">
          <a:avLst>
            <a:gd name="adj1" fmla="val 5400000"/>
            <a:gd name="adj2" fmla="val 16200000"/>
          </a:avLst>
        </a:prstGeom>
        <a:solidFill>
          <a:srgbClr val="C5B4E3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3D0D1CC1-83A9-4EF8-A4BE-15C2694FA637}" type="pres">
      <dgm:prSet presAssocID="{F9AF7DD1-1A81-4E58-A55C-28C116029551}" presName="rect2" presStyleLbl="alignAcc1" presStyleIdx="1" presStyleCnt="6"/>
      <dgm:spPr/>
    </dgm:pt>
    <dgm:pt modelId="{30BA49FF-543F-4038-9FCB-6586ECED7200}" type="pres">
      <dgm:prSet presAssocID="{35050C18-43C0-4A0C-AA2F-6D7DC68EC4C9}" presName="vertSpace3" presStyleLbl="node1" presStyleIdx="1" presStyleCnt="6"/>
      <dgm:spPr/>
    </dgm:pt>
    <dgm:pt modelId="{2B06710F-6B26-4AA9-A9F6-CE6C07F6889F}" type="pres">
      <dgm:prSet presAssocID="{35050C18-43C0-4A0C-AA2F-6D7DC68EC4C9}" presName="circle3" presStyleLbl="node1" presStyleIdx="2" presStyleCnt="6"/>
      <dgm:spPr>
        <a:xfrm>
          <a:off x="973318" y="1390455"/>
          <a:ext cx="3615170" cy="3615170"/>
        </a:xfrm>
        <a:prstGeom prst="pie">
          <a:avLst>
            <a:gd name="adj1" fmla="val 5400000"/>
            <a:gd name="adj2" fmla="val 16200000"/>
          </a:avLst>
        </a:prstGeom>
        <a:solidFill>
          <a:srgbClr val="C5B4E3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B0584776-AEF5-4898-BD24-0D096271A19B}" type="pres">
      <dgm:prSet presAssocID="{35050C18-43C0-4A0C-AA2F-6D7DC68EC4C9}" presName="rect3" presStyleLbl="alignAcc1" presStyleIdx="2" presStyleCnt="6"/>
      <dgm:spPr/>
    </dgm:pt>
    <dgm:pt modelId="{C06FF20F-B960-4F96-90EF-B6A960E473D8}" type="pres">
      <dgm:prSet presAssocID="{3CDDBF29-DC40-4785-8E55-88681EE6810C}" presName="vertSpace4" presStyleLbl="node1" presStyleIdx="2" presStyleCnt="6"/>
      <dgm:spPr/>
    </dgm:pt>
    <dgm:pt modelId="{FD00EA66-7CF4-48FF-BE12-A353301B4083}" type="pres">
      <dgm:prSet presAssocID="{3CDDBF29-DC40-4785-8E55-88681EE6810C}" presName="circle4" presStyleLbl="node1" presStyleIdx="3" presStyleCnt="6"/>
      <dgm:spPr>
        <a:xfrm>
          <a:off x="1459974" y="2085677"/>
          <a:ext cx="2641858" cy="2641858"/>
        </a:xfrm>
        <a:prstGeom prst="pie">
          <a:avLst>
            <a:gd name="adj1" fmla="val 5400000"/>
            <a:gd name="adj2" fmla="val 16200000"/>
          </a:avLst>
        </a:prstGeom>
        <a:solidFill>
          <a:srgbClr val="C5B4E3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387D250D-7F11-4A49-9597-EE329407BAEB}" type="pres">
      <dgm:prSet presAssocID="{3CDDBF29-DC40-4785-8E55-88681EE6810C}" presName="rect4" presStyleLbl="alignAcc1" presStyleIdx="3" presStyleCnt="6" custLinFactNeighborX="4118" custLinFactNeighborY="-1031"/>
      <dgm:spPr/>
    </dgm:pt>
    <dgm:pt modelId="{68E9E041-744D-4F3D-92D8-29F24BC04367}" type="pres">
      <dgm:prSet presAssocID="{99EBF327-D30D-4541-93F0-4D8C92111EFE}" presName="vertSpace5" presStyleLbl="node1" presStyleIdx="3" presStyleCnt="6"/>
      <dgm:spPr/>
    </dgm:pt>
    <dgm:pt modelId="{CC2B52F7-A182-4ACE-B7F4-BD1493E3F065}" type="pres">
      <dgm:prSet presAssocID="{99EBF327-D30D-4541-93F0-4D8C92111EFE}" presName="circle5" presStyleLbl="node1" presStyleIdx="4" presStyleCnt="6"/>
      <dgm:spPr>
        <a:xfrm>
          <a:off x="1946633" y="2780905"/>
          <a:ext cx="1668540" cy="1668540"/>
        </a:xfrm>
        <a:prstGeom prst="pie">
          <a:avLst>
            <a:gd name="adj1" fmla="val 5400000"/>
            <a:gd name="adj2" fmla="val 16200000"/>
          </a:avLst>
        </a:prstGeom>
        <a:solidFill>
          <a:srgbClr val="C5B4E3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D1D234B6-D659-408E-A3D7-47D5A3C989AE}" type="pres">
      <dgm:prSet presAssocID="{99EBF327-D30D-4541-93F0-4D8C92111EFE}" presName="rect5" presStyleLbl="alignAcc1" presStyleIdx="4" presStyleCnt="6"/>
      <dgm:spPr/>
    </dgm:pt>
    <dgm:pt modelId="{856BE4E1-492A-4193-BD53-C88D97B1C008}" type="pres">
      <dgm:prSet presAssocID="{49E9CE18-D4D9-449F-A6F8-E76986260F92}" presName="vertSpace6" presStyleLbl="node1" presStyleIdx="4" presStyleCnt="6"/>
      <dgm:spPr/>
    </dgm:pt>
    <dgm:pt modelId="{83EF4FD9-96EB-43EB-9EFA-5F86428E3303}" type="pres">
      <dgm:prSet presAssocID="{49E9CE18-D4D9-449F-A6F8-E76986260F92}" presName="circle6" presStyleLbl="node1" presStyleIdx="5" presStyleCnt="6"/>
      <dgm:spPr>
        <a:xfrm>
          <a:off x="2433292" y="3476132"/>
          <a:ext cx="695222" cy="695222"/>
        </a:xfrm>
        <a:prstGeom prst="pie">
          <a:avLst>
            <a:gd name="adj1" fmla="val 5400000"/>
            <a:gd name="adj2" fmla="val 16200000"/>
          </a:avLst>
        </a:prstGeom>
        <a:solidFill>
          <a:srgbClr val="C5B4E3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</dgm:pt>
    <dgm:pt modelId="{0826D31C-7E95-4C3C-82E7-906612B7B680}" type="pres">
      <dgm:prSet presAssocID="{49E9CE18-D4D9-449F-A6F8-E76986260F92}" presName="rect6" presStyleLbl="alignAcc1" presStyleIdx="5" presStyleCnt="6"/>
      <dgm:spPr/>
    </dgm:pt>
    <dgm:pt modelId="{B3883268-9502-4034-86E2-E002153148E0}" type="pres">
      <dgm:prSet presAssocID="{19EAE42D-9877-44D2-80B5-440E6575135C}" presName="rect1ParTx" presStyleLbl="alignAcc1" presStyleIdx="5" presStyleCnt="6">
        <dgm:presLayoutVars>
          <dgm:chMax val="1"/>
          <dgm:bulletEnabled val="1"/>
        </dgm:presLayoutVars>
      </dgm:prSet>
      <dgm:spPr/>
    </dgm:pt>
    <dgm:pt modelId="{BB46FD88-F687-4C6C-9AA8-453CF3E89530}" type="pres">
      <dgm:prSet presAssocID="{19EAE42D-9877-44D2-80B5-440E6575135C}" presName="rect1ChTx" presStyleLbl="alignAcc1" presStyleIdx="5" presStyleCnt="6">
        <dgm:presLayoutVars>
          <dgm:bulletEnabled val="1"/>
        </dgm:presLayoutVars>
      </dgm:prSet>
      <dgm:spPr/>
    </dgm:pt>
    <dgm:pt modelId="{5B2E95A6-FEF7-40EA-8D65-F411C9EACAAD}" type="pres">
      <dgm:prSet presAssocID="{F9AF7DD1-1A81-4E58-A55C-28C116029551}" presName="rect2ParTx" presStyleLbl="alignAcc1" presStyleIdx="5" presStyleCnt="6">
        <dgm:presLayoutVars>
          <dgm:chMax val="1"/>
          <dgm:bulletEnabled val="1"/>
        </dgm:presLayoutVars>
      </dgm:prSet>
      <dgm:spPr/>
    </dgm:pt>
    <dgm:pt modelId="{24E50752-3CCB-431B-8B70-70626438200B}" type="pres">
      <dgm:prSet presAssocID="{F9AF7DD1-1A81-4E58-A55C-28C116029551}" presName="rect2ChTx" presStyleLbl="alignAcc1" presStyleIdx="5" presStyleCnt="6">
        <dgm:presLayoutVars>
          <dgm:bulletEnabled val="1"/>
        </dgm:presLayoutVars>
      </dgm:prSet>
      <dgm:spPr/>
    </dgm:pt>
    <dgm:pt modelId="{60A5A554-F412-44EB-A07D-8F087D080996}" type="pres">
      <dgm:prSet presAssocID="{35050C18-43C0-4A0C-AA2F-6D7DC68EC4C9}" presName="rect3ParTx" presStyleLbl="alignAcc1" presStyleIdx="5" presStyleCnt="6">
        <dgm:presLayoutVars>
          <dgm:chMax val="1"/>
          <dgm:bulletEnabled val="1"/>
        </dgm:presLayoutVars>
      </dgm:prSet>
      <dgm:spPr/>
    </dgm:pt>
    <dgm:pt modelId="{536CAB4B-913D-4D26-9EBF-0129EEA0CA72}" type="pres">
      <dgm:prSet presAssocID="{35050C18-43C0-4A0C-AA2F-6D7DC68EC4C9}" presName="rect3ChTx" presStyleLbl="alignAcc1" presStyleIdx="5" presStyleCnt="6">
        <dgm:presLayoutVars>
          <dgm:bulletEnabled val="1"/>
        </dgm:presLayoutVars>
      </dgm:prSet>
      <dgm:spPr/>
    </dgm:pt>
    <dgm:pt modelId="{306BD696-9263-4675-A79E-66256EA12C30}" type="pres">
      <dgm:prSet presAssocID="{3CDDBF29-DC40-4785-8E55-88681EE6810C}" presName="rect4ParTx" presStyleLbl="alignAcc1" presStyleIdx="5" presStyleCnt="6">
        <dgm:presLayoutVars>
          <dgm:chMax val="1"/>
          <dgm:bulletEnabled val="1"/>
        </dgm:presLayoutVars>
      </dgm:prSet>
      <dgm:spPr/>
    </dgm:pt>
    <dgm:pt modelId="{272C6588-8A6F-4937-A317-A6AEEE131ABC}" type="pres">
      <dgm:prSet presAssocID="{3CDDBF29-DC40-4785-8E55-88681EE6810C}" presName="rect4ChTx" presStyleLbl="alignAcc1" presStyleIdx="5" presStyleCnt="6">
        <dgm:presLayoutVars>
          <dgm:bulletEnabled val="1"/>
        </dgm:presLayoutVars>
      </dgm:prSet>
      <dgm:spPr/>
    </dgm:pt>
    <dgm:pt modelId="{941DF15E-7418-4C2A-A13F-00868F91D2DC}" type="pres">
      <dgm:prSet presAssocID="{99EBF327-D30D-4541-93F0-4D8C92111EFE}" presName="rect5ParTx" presStyleLbl="alignAcc1" presStyleIdx="5" presStyleCnt="6">
        <dgm:presLayoutVars>
          <dgm:chMax val="1"/>
          <dgm:bulletEnabled val="1"/>
        </dgm:presLayoutVars>
      </dgm:prSet>
      <dgm:spPr/>
    </dgm:pt>
    <dgm:pt modelId="{E075561F-19A6-45AF-AB71-9F963E3AEFC5}" type="pres">
      <dgm:prSet presAssocID="{99EBF327-D30D-4541-93F0-4D8C92111EFE}" presName="rect5ChTx" presStyleLbl="alignAcc1" presStyleIdx="5" presStyleCnt="6">
        <dgm:presLayoutVars>
          <dgm:bulletEnabled val="1"/>
        </dgm:presLayoutVars>
      </dgm:prSet>
      <dgm:spPr/>
    </dgm:pt>
    <dgm:pt modelId="{4ADE1692-3F46-4277-904F-2D64C1A45A11}" type="pres">
      <dgm:prSet presAssocID="{49E9CE18-D4D9-449F-A6F8-E76986260F92}" presName="rect6ParTx" presStyleLbl="alignAcc1" presStyleIdx="5" presStyleCnt="6">
        <dgm:presLayoutVars>
          <dgm:chMax val="1"/>
          <dgm:bulletEnabled val="1"/>
        </dgm:presLayoutVars>
      </dgm:prSet>
      <dgm:spPr/>
    </dgm:pt>
    <dgm:pt modelId="{D7B65A8A-B746-481B-A870-C8285FE300CD}" type="pres">
      <dgm:prSet presAssocID="{49E9CE18-D4D9-449F-A6F8-E76986260F92}" presName="rect6ChTx" presStyleLbl="alignAcc1" presStyleIdx="5" presStyleCnt="6">
        <dgm:presLayoutVars>
          <dgm:bulletEnabled val="1"/>
        </dgm:presLayoutVars>
      </dgm:prSet>
      <dgm:spPr/>
    </dgm:pt>
  </dgm:ptLst>
  <dgm:cxnLst>
    <dgm:cxn modelId="{9A7BD600-6058-4986-A2E7-903FBC40F183}" srcId="{3CDDBF29-DC40-4785-8E55-88681EE6810C}" destId="{896BB7E5-F389-4CEF-9D9E-B0AF257F2193}" srcOrd="2" destOrd="0" parTransId="{AB21FE6D-F09E-4DC6-9259-3FC81277F853}" sibTransId="{ABC1D621-1DB9-4E43-925A-0C2F098C37B3}"/>
    <dgm:cxn modelId="{02D2CD04-7644-456C-A90D-F9EB5A3FD795}" type="presOf" srcId="{08EBBCCC-6B90-4A48-A42C-9649F4FF6845}" destId="{D7B65A8A-B746-481B-A870-C8285FE300CD}" srcOrd="0" destOrd="1" presId="urn:microsoft.com/office/officeart/2005/8/layout/target3"/>
    <dgm:cxn modelId="{BA823005-D628-4E91-BCAD-CFE21C730452}" srcId="{F9AF7DD1-1A81-4E58-A55C-28C116029551}" destId="{6DCF0495-FA61-4B1E-99A3-A6898B9D841B}" srcOrd="1" destOrd="0" parTransId="{C6F5034F-D8F1-4EA8-BE12-A0483CF0F149}" sibTransId="{7BA1AD18-A4DC-438C-BDA7-4B829A38815C}"/>
    <dgm:cxn modelId="{4A5AB30F-C2CC-44E1-A964-F4384EEDDFB9}" srcId="{49E9CE18-D4D9-449F-A6F8-E76986260F92}" destId="{0E0E1BBD-ED8E-4638-879A-24C3DDB722BE}" srcOrd="3" destOrd="0" parTransId="{595E477F-8567-4A8A-AE7F-A9B8B030EEE2}" sibTransId="{3AF07E6F-AB99-4CA6-9A3B-A1CDA1BB008B}"/>
    <dgm:cxn modelId="{0F9D6A13-A852-4796-8859-A058B1937CD9}" type="presOf" srcId="{BDA5821F-FD4A-4B30-9CD0-E55D49E43AD1}" destId="{E075561F-19A6-45AF-AB71-9F963E3AEFC5}" srcOrd="0" destOrd="3" presId="urn:microsoft.com/office/officeart/2005/8/layout/target3"/>
    <dgm:cxn modelId="{F016F914-B419-49E1-9F7E-09C118220222}" srcId="{3CDDBF29-DC40-4785-8E55-88681EE6810C}" destId="{837E50BC-9540-4047-AC41-7668751A42A5}" srcOrd="3" destOrd="0" parTransId="{D21F3CA5-732D-489F-9F3B-0F0126587FD1}" sibTransId="{EF91975B-7913-49E3-A1AB-EE29146DA890}"/>
    <dgm:cxn modelId="{9BEEB218-1686-4C39-B296-B12E67939F2C}" type="presOf" srcId="{12CEEEE2-D966-4F23-9212-25B813CA634D}" destId="{272C6588-8A6F-4937-A317-A6AEEE131ABC}" srcOrd="0" destOrd="0" presId="urn:microsoft.com/office/officeart/2005/8/layout/target3"/>
    <dgm:cxn modelId="{27E8E61D-BEFA-4CA6-8976-2FB4CD60F830}" srcId="{F9AF7DD1-1A81-4E58-A55C-28C116029551}" destId="{81D20BC8-E1B7-4A12-8F91-C4CC2CBAE2C8}" srcOrd="2" destOrd="0" parTransId="{422E0811-A894-4278-A00D-E1BAD60E8E97}" sibTransId="{8B36A5B6-805A-4D67-8090-46C33F1F7B33}"/>
    <dgm:cxn modelId="{711C0422-329A-4C45-9CFC-344BF952CB0C}" type="presOf" srcId="{F9AF7DD1-1A81-4E58-A55C-28C116029551}" destId="{3D0D1CC1-83A9-4EF8-A4BE-15C2694FA637}" srcOrd="0" destOrd="0" presId="urn:microsoft.com/office/officeart/2005/8/layout/target3"/>
    <dgm:cxn modelId="{F34F1722-8435-41EC-9C08-16C744480866}" srcId="{99EBF327-D30D-4541-93F0-4D8C92111EFE}" destId="{44743AE4-81A8-4D88-8203-0CFAC152D00C}" srcOrd="1" destOrd="0" parTransId="{E7A2C2B3-5169-4525-98CA-8DC5204FF8D6}" sibTransId="{C62E7193-C5AC-4097-842F-85A729D95EA9}"/>
    <dgm:cxn modelId="{05089122-C9F8-42C9-8CCF-EB2516A1E14A}" type="presOf" srcId="{35050C18-43C0-4A0C-AA2F-6D7DC68EC4C9}" destId="{60A5A554-F412-44EB-A07D-8F087D080996}" srcOrd="1" destOrd="0" presId="urn:microsoft.com/office/officeart/2005/8/layout/target3"/>
    <dgm:cxn modelId="{DA78A123-7817-43D5-9D1D-E2CEF7875248}" type="presOf" srcId="{3FE9801C-457A-4B9C-B548-A6D59E2DD0CD}" destId="{E075561F-19A6-45AF-AB71-9F963E3AEFC5}" srcOrd="0" destOrd="2" presId="urn:microsoft.com/office/officeart/2005/8/layout/target3"/>
    <dgm:cxn modelId="{439EEA2A-422E-44E4-82AE-8B1BBA74DBFE}" type="presOf" srcId="{0E0E1BBD-ED8E-4638-879A-24C3DDB722BE}" destId="{D7B65A8A-B746-481B-A870-C8285FE300CD}" srcOrd="0" destOrd="3" presId="urn:microsoft.com/office/officeart/2005/8/layout/target3"/>
    <dgm:cxn modelId="{C9C2ED32-9A3B-4B66-AFCC-C5A1D75A4CB5}" srcId="{65D7F520-64D5-4B23-AD1C-0C547276D12D}" destId="{49E9CE18-D4D9-449F-A6F8-E76986260F92}" srcOrd="5" destOrd="0" parTransId="{6BDEEF71-D7DC-4A49-A62C-10B6C808005D}" sibTransId="{2F658815-9A60-4B92-BC05-F9F4E5303279}"/>
    <dgm:cxn modelId="{525EA234-C29B-434E-A56A-4921AC0A35BD}" srcId="{65D7F520-64D5-4B23-AD1C-0C547276D12D}" destId="{19EAE42D-9877-44D2-80B5-440E6575135C}" srcOrd="0" destOrd="0" parTransId="{D6EAE147-3B6B-4AC3-8142-1FED5F1B7D42}" sibTransId="{6C9C1B58-A407-41F0-AF5F-CB8B8666AC67}"/>
    <dgm:cxn modelId="{7737CB37-260F-4FEC-BCE7-83BDC8297042}" srcId="{35050C18-43C0-4A0C-AA2F-6D7DC68EC4C9}" destId="{26760E84-3F85-42C0-B0A3-42C5F88B4D2C}" srcOrd="1" destOrd="0" parTransId="{A8430D11-2912-4435-B256-0E9142BE5823}" sibTransId="{C88B458F-BBDA-4697-87AA-FAE48811ABA0}"/>
    <dgm:cxn modelId="{46367238-9AF1-4878-9CF8-B1BF7F98E5E0}" type="presOf" srcId="{35050C18-43C0-4A0C-AA2F-6D7DC68EC4C9}" destId="{B0584776-AEF5-4898-BD24-0D096271A19B}" srcOrd="0" destOrd="0" presId="urn:microsoft.com/office/officeart/2005/8/layout/target3"/>
    <dgm:cxn modelId="{BFEEC538-72B0-4238-8653-B09EAA849CEA}" type="presOf" srcId="{3CDDBF29-DC40-4785-8E55-88681EE6810C}" destId="{306BD696-9263-4675-A79E-66256EA12C30}" srcOrd="1" destOrd="0" presId="urn:microsoft.com/office/officeart/2005/8/layout/target3"/>
    <dgm:cxn modelId="{BF06423A-AC6D-4092-B679-14DE13D913D6}" type="presOf" srcId="{1D2DA9C4-1BD0-493D-81EE-C5C715AAC131}" destId="{BB46FD88-F687-4C6C-9AA8-453CF3E89530}" srcOrd="0" destOrd="2" presId="urn:microsoft.com/office/officeart/2005/8/layout/target3"/>
    <dgm:cxn modelId="{E038BE3A-6A6C-4D36-98C2-28CDCC8C5A99}" type="presOf" srcId="{65D7F520-64D5-4B23-AD1C-0C547276D12D}" destId="{065446B2-20E1-4C54-9F95-4A63CEC14C93}" srcOrd="0" destOrd="0" presId="urn:microsoft.com/office/officeart/2005/8/layout/target3"/>
    <dgm:cxn modelId="{C785445C-C58F-48D5-A34D-F8EF2EA36BE7}" srcId="{19EAE42D-9877-44D2-80B5-440E6575135C}" destId="{5810C717-AA99-432F-994B-456C1AB89D6C}" srcOrd="3" destOrd="0" parTransId="{67F8D3E2-0F40-4613-A258-B13BDBD6AD1C}" sibTransId="{C5DE1F2D-A6C3-41BB-9115-4E7D7AACDFF5}"/>
    <dgm:cxn modelId="{AFED5A41-05A5-4CF1-9D6B-AA8BDDF1950B}" type="presOf" srcId="{C6AA7800-7F21-40F3-93C3-A1042C35FACB}" destId="{536CAB4B-913D-4D26-9EBF-0129EEA0CA72}" srcOrd="0" destOrd="3" presId="urn:microsoft.com/office/officeart/2005/8/layout/target3"/>
    <dgm:cxn modelId="{F8E5BA44-712C-46D7-B4EA-C20A22477F3E}" srcId="{35050C18-43C0-4A0C-AA2F-6D7DC68EC4C9}" destId="{373FE5C1-41A5-4049-B0E3-7045A51FD44A}" srcOrd="2" destOrd="0" parTransId="{62FCE96F-F1A5-4AE6-A752-E17AEC89B17E}" sibTransId="{01FE2907-0D90-49D6-84BC-9DFB2AA3EF37}"/>
    <dgm:cxn modelId="{368E1467-B7F4-474F-908E-7280E947309D}" srcId="{F9AF7DD1-1A81-4E58-A55C-28C116029551}" destId="{A0274517-B88B-4F83-98F1-D2CEBE7A7512}" srcOrd="0" destOrd="0" parTransId="{8ECF3DCD-D84D-4954-B88A-5058F4D744C5}" sibTransId="{FC366214-5378-4D6F-9EB5-1B64150449DB}"/>
    <dgm:cxn modelId="{14CB2667-93C8-417E-8F46-E9D7FF12671B}" srcId="{3CDDBF29-DC40-4785-8E55-88681EE6810C}" destId="{1CA658E0-096E-4544-BE17-D9F86562086F}" srcOrd="1" destOrd="0" parTransId="{BD827C1B-AAB1-4E97-8B03-CF18CF8541FC}" sibTransId="{92011754-87A1-4EFF-A6F7-BA47CB202C5B}"/>
    <dgm:cxn modelId="{FC3E6C48-78D1-4875-B1BA-024172397B25}" srcId="{19EAE42D-9877-44D2-80B5-440E6575135C}" destId="{C90499C5-B062-4827-94A2-0DB11D81FED9}" srcOrd="0" destOrd="0" parTransId="{FAF7BC31-50D7-4A37-BC9B-4692B0A9EA3E}" sibTransId="{DF68A929-1413-44AE-8B39-4FACF47BD7BE}"/>
    <dgm:cxn modelId="{9F836B69-E6EF-4846-97DE-8E7AAE64A331}" type="presOf" srcId="{837E50BC-9540-4047-AC41-7668751A42A5}" destId="{272C6588-8A6F-4937-A317-A6AEEE131ABC}" srcOrd="0" destOrd="3" presId="urn:microsoft.com/office/officeart/2005/8/layout/target3"/>
    <dgm:cxn modelId="{F9E70B4C-89EB-4562-A011-5C0181C04A0B}" type="presOf" srcId="{6DCF0495-FA61-4B1E-99A3-A6898B9D841B}" destId="{24E50752-3CCB-431B-8B70-70626438200B}" srcOrd="0" destOrd="1" presId="urn:microsoft.com/office/officeart/2005/8/layout/target3"/>
    <dgm:cxn modelId="{6DF7126C-A02C-484C-9400-E9F7510FA3D6}" srcId="{65D7F520-64D5-4B23-AD1C-0C547276D12D}" destId="{F9AF7DD1-1A81-4E58-A55C-28C116029551}" srcOrd="1" destOrd="0" parTransId="{707B0101-033C-47FA-9793-6252C03E2679}" sibTransId="{A1418302-4B98-4F28-B812-15E059B3D10B}"/>
    <dgm:cxn modelId="{ABB2F86D-4D43-457F-B15B-8B358794E16D}" srcId="{19EAE42D-9877-44D2-80B5-440E6575135C}" destId="{1D2DA9C4-1BD0-493D-81EE-C5C715AAC131}" srcOrd="2" destOrd="0" parTransId="{23A52A61-B1C7-478F-95DA-3DBBC873F942}" sibTransId="{22111765-F7BD-4F49-A38B-0CF9D346CAED}"/>
    <dgm:cxn modelId="{487D1B6F-30B4-4CC0-8C28-40AE956A2B20}" type="presOf" srcId="{896BB7E5-F389-4CEF-9D9E-B0AF257F2193}" destId="{272C6588-8A6F-4937-A317-A6AEEE131ABC}" srcOrd="0" destOrd="2" presId="urn:microsoft.com/office/officeart/2005/8/layout/target3"/>
    <dgm:cxn modelId="{C2E9546F-19F5-429B-9141-1F6A22DC9FDA}" type="presOf" srcId="{AA11F0D9-1E23-4BD4-9CAB-E5603F5E13B3}" destId="{E075561F-19A6-45AF-AB71-9F963E3AEFC5}" srcOrd="0" destOrd="0" presId="urn:microsoft.com/office/officeart/2005/8/layout/target3"/>
    <dgm:cxn modelId="{6331AB7C-A84E-4542-8E43-E62EC4A7E1E3}" type="presOf" srcId="{19EAE42D-9877-44D2-80B5-440E6575135C}" destId="{B3883268-9502-4034-86E2-E002153148E0}" srcOrd="1" destOrd="0" presId="urn:microsoft.com/office/officeart/2005/8/layout/target3"/>
    <dgm:cxn modelId="{1E57FC80-B4B1-4293-83B5-9331DA4C81CE}" srcId="{65D7F520-64D5-4B23-AD1C-0C547276D12D}" destId="{35050C18-43C0-4A0C-AA2F-6D7DC68EC4C9}" srcOrd="2" destOrd="0" parTransId="{82D9FF07-0BAB-414B-8AD8-9861C1FCC686}" sibTransId="{465E1057-8D6F-4A39-83AE-4BDF10761E95}"/>
    <dgm:cxn modelId="{A857A082-B298-47D2-8CD9-168BEE5FA0C2}" type="presOf" srcId="{A0274517-B88B-4F83-98F1-D2CEBE7A7512}" destId="{24E50752-3CCB-431B-8B70-70626438200B}" srcOrd="0" destOrd="0" presId="urn:microsoft.com/office/officeart/2005/8/layout/target3"/>
    <dgm:cxn modelId="{81977C87-3301-4693-AFE2-AC3811B1F840}" type="presOf" srcId="{EA71B456-1FC0-4DE4-9F4A-417378843C82}" destId="{536CAB4B-913D-4D26-9EBF-0129EEA0CA72}" srcOrd="0" destOrd="0" presId="urn:microsoft.com/office/officeart/2005/8/layout/target3"/>
    <dgm:cxn modelId="{DFB5888C-25FF-4B4A-8AAA-297B2487DDA3}" srcId="{99EBF327-D30D-4541-93F0-4D8C92111EFE}" destId="{3FE9801C-457A-4B9C-B548-A6D59E2DD0CD}" srcOrd="2" destOrd="0" parTransId="{E0C95F55-877A-40D1-A7A7-5B2C95B7A44C}" sibTransId="{81A9C125-C969-4579-9911-634DD6299E26}"/>
    <dgm:cxn modelId="{1A99FB90-F0A5-4447-980E-587EB22B905D}" type="presOf" srcId="{5617F961-EC44-4A25-A8F9-BA10CBC4409A}" destId="{D7B65A8A-B746-481B-A870-C8285FE300CD}" srcOrd="0" destOrd="2" presId="urn:microsoft.com/office/officeart/2005/8/layout/target3"/>
    <dgm:cxn modelId="{3B8D7793-26A7-4365-AA86-77826630219E}" srcId="{35050C18-43C0-4A0C-AA2F-6D7DC68EC4C9}" destId="{EA71B456-1FC0-4DE4-9F4A-417378843C82}" srcOrd="0" destOrd="0" parTransId="{C3851F51-0FAB-43AF-93FA-60BF17C4BBB5}" sibTransId="{00D7CDB1-61C5-4A72-93D6-DAC7026886B4}"/>
    <dgm:cxn modelId="{803D199A-3B0E-4674-8EFB-39EE92563CAB}" type="presOf" srcId="{49E9CE18-D4D9-449F-A6F8-E76986260F92}" destId="{0826D31C-7E95-4C3C-82E7-906612B7B680}" srcOrd="0" destOrd="0" presId="urn:microsoft.com/office/officeart/2005/8/layout/target3"/>
    <dgm:cxn modelId="{DEB252A0-0EEF-44C9-B0C3-4C85058E5DE7}" type="presOf" srcId="{5810C717-AA99-432F-994B-456C1AB89D6C}" destId="{BB46FD88-F687-4C6C-9AA8-453CF3E89530}" srcOrd="0" destOrd="3" presId="urn:microsoft.com/office/officeart/2005/8/layout/target3"/>
    <dgm:cxn modelId="{40CAB6AB-E6A4-4084-8BA2-D49F594B248E}" srcId="{99EBF327-D30D-4541-93F0-4D8C92111EFE}" destId="{AA11F0D9-1E23-4BD4-9CAB-E5603F5E13B3}" srcOrd="0" destOrd="0" parTransId="{3D23AD14-850E-4742-A3AB-987BEE77DC1B}" sibTransId="{B511730D-B87F-4CD6-B712-C9BDCD95B499}"/>
    <dgm:cxn modelId="{CB326EAE-6A97-478F-BF79-34E74BB1E671}" type="presOf" srcId="{2BA3BB49-3E1E-40CD-B183-E71A8802A2F3}" destId="{24E50752-3CCB-431B-8B70-70626438200B}" srcOrd="0" destOrd="3" presId="urn:microsoft.com/office/officeart/2005/8/layout/target3"/>
    <dgm:cxn modelId="{AC2472B2-E972-4BB5-AD6C-75F33405AF7D}" type="presOf" srcId="{19EAE42D-9877-44D2-80B5-440E6575135C}" destId="{9E04B39F-2D8C-44C6-9887-A3E64574A0F6}" srcOrd="0" destOrd="0" presId="urn:microsoft.com/office/officeart/2005/8/layout/target3"/>
    <dgm:cxn modelId="{9908F2B6-0368-404D-9119-416556DCB32D}" type="presOf" srcId="{3CDDBF29-DC40-4785-8E55-88681EE6810C}" destId="{387D250D-7F11-4A49-9597-EE329407BAEB}" srcOrd="0" destOrd="0" presId="urn:microsoft.com/office/officeart/2005/8/layout/target3"/>
    <dgm:cxn modelId="{4039C2B9-5EF2-4437-B92C-AEC3165C3FDE}" type="presOf" srcId="{053DB687-419C-4651-94FD-41B9C920C1D6}" destId="{D7B65A8A-B746-481B-A870-C8285FE300CD}" srcOrd="0" destOrd="0" presId="urn:microsoft.com/office/officeart/2005/8/layout/target3"/>
    <dgm:cxn modelId="{0A522BBC-C6F6-441A-AF76-FF9E45EA4136}" srcId="{65D7F520-64D5-4B23-AD1C-0C547276D12D}" destId="{3CDDBF29-DC40-4785-8E55-88681EE6810C}" srcOrd="3" destOrd="0" parTransId="{2BC0311E-108B-4F7F-910A-2A6ECEB4DB8F}" sibTransId="{2668B911-5B6F-4EEA-B511-4BEF45BC69AE}"/>
    <dgm:cxn modelId="{E64F37BC-E9AB-40FC-AD89-728E84E29188}" srcId="{49E9CE18-D4D9-449F-A6F8-E76986260F92}" destId="{5617F961-EC44-4A25-A8F9-BA10CBC4409A}" srcOrd="2" destOrd="0" parTransId="{66AEDC02-63E4-4946-A50D-F08943A07B15}" sibTransId="{B1AE83F3-6600-4843-AD99-8AC9FDD50ABA}"/>
    <dgm:cxn modelId="{3B938ABC-8A63-435D-9D4D-E0C77B0EFF3F}" type="presOf" srcId="{C90499C5-B062-4827-94A2-0DB11D81FED9}" destId="{BB46FD88-F687-4C6C-9AA8-453CF3E89530}" srcOrd="0" destOrd="0" presId="urn:microsoft.com/office/officeart/2005/8/layout/target3"/>
    <dgm:cxn modelId="{3620B2C0-42B3-4981-80AE-BC3DA80C79AC}" type="presOf" srcId="{81D20BC8-E1B7-4A12-8F91-C4CC2CBAE2C8}" destId="{24E50752-3CCB-431B-8B70-70626438200B}" srcOrd="0" destOrd="2" presId="urn:microsoft.com/office/officeart/2005/8/layout/target3"/>
    <dgm:cxn modelId="{6A6954C3-ED9F-4949-8FF1-815778537D9D}" type="presOf" srcId="{44743AE4-81A8-4D88-8203-0CFAC152D00C}" destId="{E075561F-19A6-45AF-AB71-9F963E3AEFC5}" srcOrd="0" destOrd="1" presId="urn:microsoft.com/office/officeart/2005/8/layout/target3"/>
    <dgm:cxn modelId="{606828C4-3302-439E-A704-E6D635291136}" type="presOf" srcId="{1CA658E0-096E-4544-BE17-D9F86562086F}" destId="{272C6588-8A6F-4937-A317-A6AEEE131ABC}" srcOrd="0" destOrd="1" presId="urn:microsoft.com/office/officeart/2005/8/layout/target3"/>
    <dgm:cxn modelId="{0FE3E7C5-8C5D-4354-8FA5-7B452217FC95}" type="presOf" srcId="{26760E84-3F85-42C0-B0A3-42C5F88B4D2C}" destId="{536CAB4B-913D-4D26-9EBF-0129EEA0CA72}" srcOrd="0" destOrd="1" presId="urn:microsoft.com/office/officeart/2005/8/layout/target3"/>
    <dgm:cxn modelId="{1CEFFFC5-7980-47D5-8748-B0901520914F}" srcId="{19EAE42D-9877-44D2-80B5-440E6575135C}" destId="{E13D37C1-78B7-474E-8BD4-656677266E53}" srcOrd="1" destOrd="0" parTransId="{05C0B34A-F1EC-4785-A0EF-81BB42B93515}" sibTransId="{A82CAF2B-D7CD-4BA8-93BF-63A719F43C93}"/>
    <dgm:cxn modelId="{1DBB02CD-1355-46AA-886B-365D9DB27185}" type="presOf" srcId="{99EBF327-D30D-4541-93F0-4D8C92111EFE}" destId="{941DF15E-7418-4C2A-A13F-00868F91D2DC}" srcOrd="1" destOrd="0" presId="urn:microsoft.com/office/officeart/2005/8/layout/target3"/>
    <dgm:cxn modelId="{3E805ACE-AC86-45FB-B54B-C5110816D818}" srcId="{3CDDBF29-DC40-4785-8E55-88681EE6810C}" destId="{12CEEEE2-D966-4F23-9212-25B813CA634D}" srcOrd="0" destOrd="0" parTransId="{CECD3F75-0B0E-4102-BD0E-2A204C4D8A72}" sibTransId="{8BB7FE88-9EF3-4F05-8C90-91B94151973F}"/>
    <dgm:cxn modelId="{571D28D1-2035-46A8-A483-1E4B41757357}" srcId="{35050C18-43C0-4A0C-AA2F-6D7DC68EC4C9}" destId="{C6AA7800-7F21-40F3-93C3-A1042C35FACB}" srcOrd="3" destOrd="0" parTransId="{4FEA01BD-3098-4A55-B380-98B47EB7268C}" sibTransId="{9464E1D6-D222-477C-A0CB-B7BBF425CDDA}"/>
    <dgm:cxn modelId="{2D8359D4-D7C3-43C2-A21B-2BA8F923CF65}" srcId="{99EBF327-D30D-4541-93F0-4D8C92111EFE}" destId="{BDA5821F-FD4A-4B30-9CD0-E55D49E43AD1}" srcOrd="3" destOrd="0" parTransId="{BC935781-9CEA-46C6-9B3D-572265DE1D67}" sibTransId="{DDEC0EFC-3371-43EE-BF50-1AEBD2063650}"/>
    <dgm:cxn modelId="{5DBDABD4-C869-4851-BBBB-73F3CEDDA188}" srcId="{49E9CE18-D4D9-449F-A6F8-E76986260F92}" destId="{08EBBCCC-6B90-4A48-A42C-9649F4FF6845}" srcOrd="1" destOrd="0" parTransId="{0DD14BBE-3DC3-4214-B451-FD718A0B2B5A}" sibTransId="{DEAE8874-A1EC-4DEC-83A1-736B869230BA}"/>
    <dgm:cxn modelId="{F145BED7-55BF-44D2-9B88-FD7360F24253}" srcId="{F9AF7DD1-1A81-4E58-A55C-28C116029551}" destId="{2BA3BB49-3E1E-40CD-B183-E71A8802A2F3}" srcOrd="3" destOrd="0" parTransId="{957E37B2-7F5F-410A-8F07-ED90AB324E32}" sibTransId="{C6A7D47D-C607-4D8D-BF71-12B796D2F61A}"/>
    <dgm:cxn modelId="{C05D01DC-9FC9-49A5-8C3C-E7F48471C0A8}" srcId="{49E9CE18-D4D9-449F-A6F8-E76986260F92}" destId="{053DB687-419C-4651-94FD-41B9C920C1D6}" srcOrd="0" destOrd="0" parTransId="{72FE8D77-2AA2-4B62-82E2-A1A252798830}" sibTransId="{204AAE3E-AA4E-4AEE-9F1A-16DB8C9AA1F1}"/>
    <dgm:cxn modelId="{FF3A93DD-0CA7-4340-B11B-3D84DA45A0D3}" srcId="{65D7F520-64D5-4B23-AD1C-0C547276D12D}" destId="{99EBF327-D30D-4541-93F0-4D8C92111EFE}" srcOrd="4" destOrd="0" parTransId="{7A5FAF48-D204-4A9C-8F14-A30E112890A4}" sibTransId="{82FE7308-38E7-4A9E-A01A-4BE3CC372198}"/>
    <dgm:cxn modelId="{C4E884E3-3391-4583-A203-615978B98A8B}" type="presOf" srcId="{99EBF327-D30D-4541-93F0-4D8C92111EFE}" destId="{D1D234B6-D659-408E-A3D7-47D5A3C989AE}" srcOrd="0" destOrd="0" presId="urn:microsoft.com/office/officeart/2005/8/layout/target3"/>
    <dgm:cxn modelId="{0A2328EB-AA75-44A1-A6E7-7D1D3D304C71}" type="presOf" srcId="{F9AF7DD1-1A81-4E58-A55C-28C116029551}" destId="{5B2E95A6-FEF7-40EA-8D65-F411C9EACAAD}" srcOrd="1" destOrd="0" presId="urn:microsoft.com/office/officeart/2005/8/layout/target3"/>
    <dgm:cxn modelId="{1DF484EC-6BB5-4CC4-A16B-0992210EF08F}" type="presOf" srcId="{373FE5C1-41A5-4049-B0E3-7045A51FD44A}" destId="{536CAB4B-913D-4D26-9EBF-0129EEA0CA72}" srcOrd="0" destOrd="2" presId="urn:microsoft.com/office/officeart/2005/8/layout/target3"/>
    <dgm:cxn modelId="{330EFDFA-1E20-4C66-A2AF-9714E2BF1C31}" type="presOf" srcId="{49E9CE18-D4D9-449F-A6F8-E76986260F92}" destId="{4ADE1692-3F46-4277-904F-2D64C1A45A11}" srcOrd="1" destOrd="0" presId="urn:microsoft.com/office/officeart/2005/8/layout/target3"/>
    <dgm:cxn modelId="{83524BFC-27AC-4BB9-B00F-B419E50713DF}" type="presOf" srcId="{E13D37C1-78B7-474E-8BD4-656677266E53}" destId="{BB46FD88-F687-4C6C-9AA8-453CF3E89530}" srcOrd="0" destOrd="1" presId="urn:microsoft.com/office/officeart/2005/8/layout/target3"/>
    <dgm:cxn modelId="{FAE36943-FE4C-4FB5-9911-0D68618A9778}" type="presParOf" srcId="{065446B2-20E1-4C54-9F95-4A63CEC14C93}" destId="{28358CB6-AFF6-4A5C-92FB-F4E9CAF39A44}" srcOrd="0" destOrd="0" presId="urn:microsoft.com/office/officeart/2005/8/layout/target3"/>
    <dgm:cxn modelId="{9C094B8D-7721-48BD-82B9-BD008E77A5EC}" type="presParOf" srcId="{065446B2-20E1-4C54-9F95-4A63CEC14C93}" destId="{D735ECD4-22A5-49A1-B80A-C520A917E27F}" srcOrd="1" destOrd="0" presId="urn:microsoft.com/office/officeart/2005/8/layout/target3"/>
    <dgm:cxn modelId="{5757718F-BE67-4523-BE3F-C427D0BF56C5}" type="presParOf" srcId="{065446B2-20E1-4C54-9F95-4A63CEC14C93}" destId="{9E04B39F-2D8C-44C6-9887-A3E64574A0F6}" srcOrd="2" destOrd="0" presId="urn:microsoft.com/office/officeart/2005/8/layout/target3"/>
    <dgm:cxn modelId="{85868119-993B-4033-AD16-148146976ABD}" type="presParOf" srcId="{065446B2-20E1-4C54-9F95-4A63CEC14C93}" destId="{1D0CFA84-227B-42C0-8F79-7489DB62E3EB}" srcOrd="3" destOrd="0" presId="urn:microsoft.com/office/officeart/2005/8/layout/target3"/>
    <dgm:cxn modelId="{C858FAA5-B8F6-4FF2-A921-AC16A7D9F9B6}" type="presParOf" srcId="{065446B2-20E1-4C54-9F95-4A63CEC14C93}" destId="{A5EB401D-D85B-4860-BD6E-93EDFC523510}" srcOrd="4" destOrd="0" presId="urn:microsoft.com/office/officeart/2005/8/layout/target3"/>
    <dgm:cxn modelId="{0263A754-7696-4B7F-9490-5D9697E7DF71}" type="presParOf" srcId="{065446B2-20E1-4C54-9F95-4A63CEC14C93}" destId="{3D0D1CC1-83A9-4EF8-A4BE-15C2694FA637}" srcOrd="5" destOrd="0" presId="urn:microsoft.com/office/officeart/2005/8/layout/target3"/>
    <dgm:cxn modelId="{D78DCB84-9317-4914-B105-C52DC21373AB}" type="presParOf" srcId="{065446B2-20E1-4C54-9F95-4A63CEC14C93}" destId="{30BA49FF-543F-4038-9FCB-6586ECED7200}" srcOrd="6" destOrd="0" presId="urn:microsoft.com/office/officeart/2005/8/layout/target3"/>
    <dgm:cxn modelId="{E17C8AB1-0466-4B04-B34E-E2AA3B88F37B}" type="presParOf" srcId="{065446B2-20E1-4C54-9F95-4A63CEC14C93}" destId="{2B06710F-6B26-4AA9-A9F6-CE6C07F6889F}" srcOrd="7" destOrd="0" presId="urn:microsoft.com/office/officeart/2005/8/layout/target3"/>
    <dgm:cxn modelId="{A5F5B8CC-BFB2-45A9-A8E0-E1D4BCEB65EB}" type="presParOf" srcId="{065446B2-20E1-4C54-9F95-4A63CEC14C93}" destId="{B0584776-AEF5-4898-BD24-0D096271A19B}" srcOrd="8" destOrd="0" presId="urn:microsoft.com/office/officeart/2005/8/layout/target3"/>
    <dgm:cxn modelId="{FCC6FAB5-8935-499C-9636-B2CDEDA15226}" type="presParOf" srcId="{065446B2-20E1-4C54-9F95-4A63CEC14C93}" destId="{C06FF20F-B960-4F96-90EF-B6A960E473D8}" srcOrd="9" destOrd="0" presId="urn:microsoft.com/office/officeart/2005/8/layout/target3"/>
    <dgm:cxn modelId="{103ADA31-B087-442E-A39E-4FF1CAA32589}" type="presParOf" srcId="{065446B2-20E1-4C54-9F95-4A63CEC14C93}" destId="{FD00EA66-7CF4-48FF-BE12-A353301B4083}" srcOrd="10" destOrd="0" presId="urn:microsoft.com/office/officeart/2005/8/layout/target3"/>
    <dgm:cxn modelId="{54462286-CE97-44BD-9F66-81758955683A}" type="presParOf" srcId="{065446B2-20E1-4C54-9F95-4A63CEC14C93}" destId="{387D250D-7F11-4A49-9597-EE329407BAEB}" srcOrd="11" destOrd="0" presId="urn:microsoft.com/office/officeart/2005/8/layout/target3"/>
    <dgm:cxn modelId="{4CCC841E-572F-4ED5-BD01-8F537E130AAE}" type="presParOf" srcId="{065446B2-20E1-4C54-9F95-4A63CEC14C93}" destId="{68E9E041-744D-4F3D-92D8-29F24BC04367}" srcOrd="12" destOrd="0" presId="urn:microsoft.com/office/officeart/2005/8/layout/target3"/>
    <dgm:cxn modelId="{DA7B8298-39A7-4CE8-817A-5D8D4852836A}" type="presParOf" srcId="{065446B2-20E1-4C54-9F95-4A63CEC14C93}" destId="{CC2B52F7-A182-4ACE-B7F4-BD1493E3F065}" srcOrd="13" destOrd="0" presId="urn:microsoft.com/office/officeart/2005/8/layout/target3"/>
    <dgm:cxn modelId="{AE252E4D-AC82-4035-B1AE-9A06B7A33719}" type="presParOf" srcId="{065446B2-20E1-4C54-9F95-4A63CEC14C93}" destId="{D1D234B6-D659-408E-A3D7-47D5A3C989AE}" srcOrd="14" destOrd="0" presId="urn:microsoft.com/office/officeart/2005/8/layout/target3"/>
    <dgm:cxn modelId="{8BB7CBCB-9B2F-4419-8E48-1DB7C2D05398}" type="presParOf" srcId="{065446B2-20E1-4C54-9F95-4A63CEC14C93}" destId="{856BE4E1-492A-4193-BD53-C88D97B1C008}" srcOrd="15" destOrd="0" presId="urn:microsoft.com/office/officeart/2005/8/layout/target3"/>
    <dgm:cxn modelId="{8FD3C551-9EE8-4C2E-84F6-02E50499E36F}" type="presParOf" srcId="{065446B2-20E1-4C54-9F95-4A63CEC14C93}" destId="{83EF4FD9-96EB-43EB-9EFA-5F86428E3303}" srcOrd="16" destOrd="0" presId="urn:microsoft.com/office/officeart/2005/8/layout/target3"/>
    <dgm:cxn modelId="{36EDF3BD-5ABD-4120-BE16-5FA978400AFA}" type="presParOf" srcId="{065446B2-20E1-4C54-9F95-4A63CEC14C93}" destId="{0826D31C-7E95-4C3C-82E7-906612B7B680}" srcOrd="17" destOrd="0" presId="urn:microsoft.com/office/officeart/2005/8/layout/target3"/>
    <dgm:cxn modelId="{CDC1F7A7-0A00-47DD-BC9C-C6729AFB8C1F}" type="presParOf" srcId="{065446B2-20E1-4C54-9F95-4A63CEC14C93}" destId="{B3883268-9502-4034-86E2-E002153148E0}" srcOrd="18" destOrd="0" presId="urn:microsoft.com/office/officeart/2005/8/layout/target3"/>
    <dgm:cxn modelId="{16761646-FFEA-49C9-B1CD-F77E8EDC347F}" type="presParOf" srcId="{065446B2-20E1-4C54-9F95-4A63CEC14C93}" destId="{BB46FD88-F687-4C6C-9AA8-453CF3E89530}" srcOrd="19" destOrd="0" presId="urn:microsoft.com/office/officeart/2005/8/layout/target3"/>
    <dgm:cxn modelId="{D630E1CA-C931-4CE1-9B68-0904D20EFF08}" type="presParOf" srcId="{065446B2-20E1-4C54-9F95-4A63CEC14C93}" destId="{5B2E95A6-FEF7-40EA-8D65-F411C9EACAAD}" srcOrd="20" destOrd="0" presId="urn:microsoft.com/office/officeart/2005/8/layout/target3"/>
    <dgm:cxn modelId="{F0699AE7-6C9C-4CB2-AC6D-BB17568FA721}" type="presParOf" srcId="{065446B2-20E1-4C54-9F95-4A63CEC14C93}" destId="{24E50752-3CCB-431B-8B70-70626438200B}" srcOrd="21" destOrd="0" presId="urn:microsoft.com/office/officeart/2005/8/layout/target3"/>
    <dgm:cxn modelId="{413FEE57-B334-4902-8385-FAC1E313C7A4}" type="presParOf" srcId="{065446B2-20E1-4C54-9F95-4A63CEC14C93}" destId="{60A5A554-F412-44EB-A07D-8F087D080996}" srcOrd="22" destOrd="0" presId="urn:microsoft.com/office/officeart/2005/8/layout/target3"/>
    <dgm:cxn modelId="{29E6590F-A870-4531-9F41-11F8B7BEFA21}" type="presParOf" srcId="{065446B2-20E1-4C54-9F95-4A63CEC14C93}" destId="{536CAB4B-913D-4D26-9EBF-0129EEA0CA72}" srcOrd="23" destOrd="0" presId="urn:microsoft.com/office/officeart/2005/8/layout/target3"/>
    <dgm:cxn modelId="{BF87F2D0-5063-4315-B2B1-59730785BB53}" type="presParOf" srcId="{065446B2-20E1-4C54-9F95-4A63CEC14C93}" destId="{306BD696-9263-4675-A79E-66256EA12C30}" srcOrd="24" destOrd="0" presId="urn:microsoft.com/office/officeart/2005/8/layout/target3"/>
    <dgm:cxn modelId="{C2CE4675-F93C-494E-A595-DBCE103CADF1}" type="presParOf" srcId="{065446B2-20E1-4C54-9F95-4A63CEC14C93}" destId="{272C6588-8A6F-4937-A317-A6AEEE131ABC}" srcOrd="25" destOrd="0" presId="urn:microsoft.com/office/officeart/2005/8/layout/target3"/>
    <dgm:cxn modelId="{2332C7A4-1DBE-4A62-B58A-1F92AC64D37D}" type="presParOf" srcId="{065446B2-20E1-4C54-9F95-4A63CEC14C93}" destId="{941DF15E-7418-4C2A-A13F-00868F91D2DC}" srcOrd="26" destOrd="0" presId="urn:microsoft.com/office/officeart/2005/8/layout/target3"/>
    <dgm:cxn modelId="{998DA2CA-6D35-43BC-B81C-DA7AF48FC521}" type="presParOf" srcId="{065446B2-20E1-4C54-9F95-4A63CEC14C93}" destId="{E075561F-19A6-45AF-AB71-9F963E3AEFC5}" srcOrd="27" destOrd="0" presId="urn:microsoft.com/office/officeart/2005/8/layout/target3"/>
    <dgm:cxn modelId="{4133E42B-5239-486C-8711-B921FAC8AE91}" type="presParOf" srcId="{065446B2-20E1-4C54-9F95-4A63CEC14C93}" destId="{4ADE1692-3F46-4277-904F-2D64C1A45A11}" srcOrd="28" destOrd="0" presId="urn:microsoft.com/office/officeart/2005/8/layout/target3"/>
    <dgm:cxn modelId="{3D53876F-6494-4541-BD6E-020CBFD15551}" type="presParOf" srcId="{065446B2-20E1-4C54-9F95-4A63CEC14C93}" destId="{D7B65A8A-B746-481B-A870-C8285FE300CD}" srcOrd="29" destOrd="0" presId="urn:microsoft.com/office/officeart/2005/8/layout/targe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7ECA56-22B1-40DC-B1EC-D70B93B23037}">
      <dsp:nvSpPr>
        <dsp:cNvPr id="0" name=""/>
        <dsp:cNvSpPr/>
      </dsp:nvSpPr>
      <dsp:spPr>
        <a:xfrm rot="21300000">
          <a:off x="24942" y="2246800"/>
          <a:ext cx="8078114" cy="925066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C5E3BAD-467B-4720-A59B-3C4B9C2BB038}">
      <dsp:nvSpPr>
        <dsp:cNvPr id="0" name=""/>
        <dsp:cNvSpPr/>
      </dsp:nvSpPr>
      <dsp:spPr>
        <a:xfrm>
          <a:off x="975360" y="270933"/>
          <a:ext cx="2438400" cy="2167466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00FA3F5-D8A0-4AED-B494-0C47543CAD23}">
      <dsp:nvSpPr>
        <dsp:cNvPr id="0" name=""/>
        <dsp:cNvSpPr/>
      </dsp:nvSpPr>
      <dsp:spPr>
        <a:xfrm>
          <a:off x="4307840" y="0"/>
          <a:ext cx="2600960" cy="227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SLA</a:t>
          </a:r>
          <a:endParaRPr lang="en-NZ" sz="6500" kern="1200" dirty="0"/>
        </a:p>
      </dsp:txBody>
      <dsp:txXfrm>
        <a:off x="4307840" y="0"/>
        <a:ext cx="2600960" cy="2275840"/>
      </dsp:txXfrm>
    </dsp:sp>
    <dsp:sp modelId="{53728A71-E574-469C-B96B-173D4DA9B1F0}">
      <dsp:nvSpPr>
        <dsp:cNvPr id="0" name=""/>
        <dsp:cNvSpPr/>
      </dsp:nvSpPr>
      <dsp:spPr>
        <a:xfrm>
          <a:off x="4714239" y="2980266"/>
          <a:ext cx="2438400" cy="2167466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D0408C5-B11F-44CB-A7AC-CC9A8BA53F41}">
      <dsp:nvSpPr>
        <dsp:cNvPr id="0" name=""/>
        <dsp:cNvSpPr/>
      </dsp:nvSpPr>
      <dsp:spPr>
        <a:xfrm>
          <a:off x="1219200" y="3142826"/>
          <a:ext cx="2600960" cy="22758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62280" tIns="462280" rIns="462280" bIns="46228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kern="1200" dirty="0"/>
            <a:t>SLO</a:t>
          </a:r>
          <a:endParaRPr lang="en-NZ" sz="6500" kern="1200" dirty="0"/>
        </a:p>
      </dsp:txBody>
      <dsp:txXfrm>
        <a:off x="1219200" y="3142826"/>
        <a:ext cx="2600960" cy="227584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446D78E-AA02-4C51-8B7E-62E50472643C}">
      <dsp:nvSpPr>
        <dsp:cNvPr id="0" name=""/>
        <dsp:cNvSpPr/>
      </dsp:nvSpPr>
      <dsp:spPr>
        <a:xfrm>
          <a:off x="0" y="270933"/>
          <a:ext cx="4876800" cy="4876800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386AB5F-B2C2-4FCE-B215-A5E19216A7F8}">
      <dsp:nvSpPr>
        <dsp:cNvPr id="0" name=""/>
        <dsp:cNvSpPr/>
      </dsp:nvSpPr>
      <dsp:spPr>
        <a:xfrm>
          <a:off x="2438400" y="270933"/>
          <a:ext cx="5689599" cy="48768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SLA</a:t>
          </a:r>
          <a:endParaRPr lang="en-NZ" sz="6400" kern="1200" dirty="0"/>
        </a:p>
      </dsp:txBody>
      <dsp:txXfrm>
        <a:off x="2438400" y="270933"/>
        <a:ext cx="2844799" cy="1463043"/>
      </dsp:txXfrm>
    </dsp:sp>
    <dsp:sp modelId="{863EA931-E8F7-4F98-90F7-06F7A968D575}">
      <dsp:nvSpPr>
        <dsp:cNvPr id="0" name=""/>
        <dsp:cNvSpPr/>
      </dsp:nvSpPr>
      <dsp:spPr>
        <a:xfrm>
          <a:off x="853441" y="1733976"/>
          <a:ext cx="3169916" cy="3169916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01205F-8D67-4F4C-A121-6C97A9A4C6D6}">
      <dsp:nvSpPr>
        <dsp:cNvPr id="0" name=""/>
        <dsp:cNvSpPr/>
      </dsp:nvSpPr>
      <dsp:spPr>
        <a:xfrm>
          <a:off x="2438400" y="1733976"/>
          <a:ext cx="5689599" cy="3169916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SLO</a:t>
          </a:r>
          <a:endParaRPr lang="en-NZ" sz="6400" kern="1200" dirty="0"/>
        </a:p>
      </dsp:txBody>
      <dsp:txXfrm>
        <a:off x="2438400" y="1733976"/>
        <a:ext cx="2844799" cy="1463038"/>
      </dsp:txXfrm>
    </dsp:sp>
    <dsp:sp modelId="{61421190-DEF5-4236-A4F5-3A3D4C143116}">
      <dsp:nvSpPr>
        <dsp:cNvPr id="0" name=""/>
        <dsp:cNvSpPr/>
      </dsp:nvSpPr>
      <dsp:spPr>
        <a:xfrm>
          <a:off x="1706880" y="3197014"/>
          <a:ext cx="1463038" cy="1463038"/>
        </a:xfrm>
        <a:prstGeom prst="pie">
          <a:avLst>
            <a:gd name="adj1" fmla="val 54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9C681B1-48CE-4410-850D-7B61CD06BC33}">
      <dsp:nvSpPr>
        <dsp:cNvPr id="0" name=""/>
        <dsp:cNvSpPr/>
      </dsp:nvSpPr>
      <dsp:spPr>
        <a:xfrm>
          <a:off x="2438400" y="3197014"/>
          <a:ext cx="5689599" cy="1463038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3840" tIns="243840" rIns="243840" bIns="243840" numCol="1" spcCol="1270" anchor="ctr" anchorCtr="0">
          <a:noAutofit/>
        </a:bodyPr>
        <a:lstStyle/>
        <a:p>
          <a:pPr marL="0" lvl="0" indent="0" algn="ctr" defTabSz="2844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400" kern="1200" dirty="0"/>
            <a:t>SLI</a:t>
          </a:r>
          <a:endParaRPr lang="en-NZ" sz="6400" kern="1200" dirty="0"/>
        </a:p>
      </dsp:txBody>
      <dsp:txXfrm>
        <a:off x="2438400" y="3197014"/>
        <a:ext cx="2844799" cy="1463038"/>
      </dsp:txXfrm>
    </dsp:sp>
    <dsp:sp modelId="{69D7C9A7-9538-4DF2-936E-D189AF5FA89A}">
      <dsp:nvSpPr>
        <dsp:cNvPr id="0" name=""/>
        <dsp:cNvSpPr/>
      </dsp:nvSpPr>
      <dsp:spPr>
        <a:xfrm>
          <a:off x="5283200" y="270933"/>
          <a:ext cx="2844799" cy="1463043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Binding Agreement between provider and customer</a:t>
          </a:r>
          <a:endParaRPr lang="en-NZ" sz="2200" kern="1200" dirty="0"/>
        </a:p>
      </dsp:txBody>
      <dsp:txXfrm>
        <a:off x="5283200" y="270933"/>
        <a:ext cx="2844799" cy="1463043"/>
      </dsp:txXfrm>
    </dsp:sp>
    <dsp:sp modelId="{2445E7A3-6C96-41AA-859D-0DA83524C749}">
      <dsp:nvSpPr>
        <dsp:cNvPr id="0" name=""/>
        <dsp:cNvSpPr/>
      </dsp:nvSpPr>
      <dsp:spPr>
        <a:xfrm>
          <a:off x="5283200" y="1733976"/>
          <a:ext cx="2844799" cy="1463038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Set Goals or target for service performance</a:t>
          </a:r>
          <a:endParaRPr lang="en-NZ" sz="2200" kern="1200" dirty="0"/>
        </a:p>
      </dsp:txBody>
      <dsp:txXfrm>
        <a:off x="5283200" y="1733976"/>
        <a:ext cx="2844799" cy="1463038"/>
      </dsp:txXfrm>
    </dsp:sp>
    <dsp:sp modelId="{8F3F81C0-9842-4196-A63D-0D9FBEAD5D0A}">
      <dsp:nvSpPr>
        <dsp:cNvPr id="0" name=""/>
        <dsp:cNvSpPr/>
      </dsp:nvSpPr>
      <dsp:spPr>
        <a:xfrm>
          <a:off x="5283200" y="3197014"/>
          <a:ext cx="2844799" cy="1463038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228600" lvl="1" indent="-228600" algn="l" defTabSz="9779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2200" kern="1200" dirty="0"/>
            <a:t>A quantifiable measure of reliability</a:t>
          </a:r>
          <a:endParaRPr lang="en-NZ" sz="2200" kern="1200" dirty="0"/>
        </a:p>
      </dsp:txBody>
      <dsp:txXfrm>
        <a:off x="5283200" y="3197014"/>
        <a:ext cx="2844799" cy="14630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8358CB6-AFF6-4A5C-92FB-F4E9CAF39A44}">
      <dsp:nvSpPr>
        <dsp:cNvPr id="0" name=""/>
        <dsp:cNvSpPr/>
      </dsp:nvSpPr>
      <dsp:spPr>
        <a:xfrm>
          <a:off x="0" y="0"/>
          <a:ext cx="5561807" cy="5561807"/>
        </a:xfrm>
        <a:prstGeom prst="pie">
          <a:avLst>
            <a:gd name="adj1" fmla="val 5400000"/>
            <a:gd name="adj2" fmla="val 16200000"/>
          </a:avLst>
        </a:prstGeom>
        <a:solidFill>
          <a:srgbClr val="C5B4E3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E04B39F-2D8C-44C6-9887-A3E64574A0F6}">
      <dsp:nvSpPr>
        <dsp:cNvPr id="0" name=""/>
        <dsp:cNvSpPr/>
      </dsp:nvSpPr>
      <dsp:spPr>
        <a:xfrm>
          <a:off x="2780903" y="0"/>
          <a:ext cx="6626662" cy="5561807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Global</a:t>
          </a:r>
          <a:endParaRPr lang="en-AU" sz="2400" kern="1200" baseline="30000" dirty="0"/>
        </a:p>
      </dsp:txBody>
      <dsp:txXfrm>
        <a:off x="2780903" y="0"/>
        <a:ext cx="3313331" cy="695227"/>
      </dsp:txXfrm>
    </dsp:sp>
    <dsp:sp modelId="{A5EB401D-D85B-4860-BD6E-93EDFC523510}">
      <dsp:nvSpPr>
        <dsp:cNvPr id="0" name=""/>
        <dsp:cNvSpPr/>
      </dsp:nvSpPr>
      <dsp:spPr>
        <a:xfrm>
          <a:off x="486658" y="695227"/>
          <a:ext cx="4588489" cy="4588489"/>
        </a:xfrm>
        <a:prstGeom prst="pie">
          <a:avLst>
            <a:gd name="adj1" fmla="val 5400000"/>
            <a:gd name="adj2" fmla="val 16200000"/>
          </a:avLst>
        </a:prstGeom>
        <a:solidFill>
          <a:srgbClr val="C5B4E3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0D1CC1-83A9-4EF8-A4BE-15C2694FA637}">
      <dsp:nvSpPr>
        <dsp:cNvPr id="0" name=""/>
        <dsp:cNvSpPr/>
      </dsp:nvSpPr>
      <dsp:spPr>
        <a:xfrm>
          <a:off x="2780903" y="695227"/>
          <a:ext cx="6626662" cy="4588489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Azure Geography</a:t>
          </a:r>
        </a:p>
      </dsp:txBody>
      <dsp:txXfrm>
        <a:off x="2780903" y="695227"/>
        <a:ext cx="3313331" cy="695227"/>
      </dsp:txXfrm>
    </dsp:sp>
    <dsp:sp modelId="{2B06710F-6B26-4AA9-A9F6-CE6C07F6889F}">
      <dsp:nvSpPr>
        <dsp:cNvPr id="0" name=""/>
        <dsp:cNvSpPr/>
      </dsp:nvSpPr>
      <dsp:spPr>
        <a:xfrm>
          <a:off x="973318" y="1390455"/>
          <a:ext cx="3615170" cy="3615170"/>
        </a:xfrm>
        <a:prstGeom prst="pie">
          <a:avLst>
            <a:gd name="adj1" fmla="val 5400000"/>
            <a:gd name="adj2" fmla="val 16200000"/>
          </a:avLst>
        </a:prstGeom>
        <a:solidFill>
          <a:srgbClr val="C5B4E3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0584776-AEF5-4898-BD24-0D096271A19B}">
      <dsp:nvSpPr>
        <dsp:cNvPr id="0" name=""/>
        <dsp:cNvSpPr/>
      </dsp:nvSpPr>
      <dsp:spPr>
        <a:xfrm>
          <a:off x="2780903" y="1390455"/>
          <a:ext cx="6626662" cy="361517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Azure Region</a:t>
          </a:r>
        </a:p>
      </dsp:txBody>
      <dsp:txXfrm>
        <a:off x="2780903" y="1390455"/>
        <a:ext cx="3313331" cy="695222"/>
      </dsp:txXfrm>
    </dsp:sp>
    <dsp:sp modelId="{FD00EA66-7CF4-48FF-BE12-A353301B4083}">
      <dsp:nvSpPr>
        <dsp:cNvPr id="0" name=""/>
        <dsp:cNvSpPr/>
      </dsp:nvSpPr>
      <dsp:spPr>
        <a:xfrm>
          <a:off x="1459974" y="2085677"/>
          <a:ext cx="2641858" cy="2641858"/>
        </a:xfrm>
        <a:prstGeom prst="pie">
          <a:avLst>
            <a:gd name="adj1" fmla="val 5400000"/>
            <a:gd name="adj2" fmla="val 16200000"/>
          </a:avLst>
        </a:prstGeom>
        <a:solidFill>
          <a:srgbClr val="C5B4E3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7D250D-7F11-4A49-9597-EE329407BAEB}">
      <dsp:nvSpPr>
        <dsp:cNvPr id="0" name=""/>
        <dsp:cNvSpPr/>
      </dsp:nvSpPr>
      <dsp:spPr>
        <a:xfrm>
          <a:off x="2780903" y="2058440"/>
          <a:ext cx="6626662" cy="2641858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Azure Availability Zone</a:t>
          </a:r>
        </a:p>
      </dsp:txBody>
      <dsp:txXfrm>
        <a:off x="2780903" y="2058440"/>
        <a:ext cx="3313331" cy="695227"/>
      </dsp:txXfrm>
    </dsp:sp>
    <dsp:sp modelId="{CC2B52F7-A182-4ACE-B7F4-BD1493E3F065}">
      <dsp:nvSpPr>
        <dsp:cNvPr id="0" name=""/>
        <dsp:cNvSpPr/>
      </dsp:nvSpPr>
      <dsp:spPr>
        <a:xfrm>
          <a:off x="1946633" y="2780905"/>
          <a:ext cx="1668540" cy="1668540"/>
        </a:xfrm>
        <a:prstGeom prst="pie">
          <a:avLst>
            <a:gd name="adj1" fmla="val 5400000"/>
            <a:gd name="adj2" fmla="val 16200000"/>
          </a:avLst>
        </a:prstGeom>
        <a:solidFill>
          <a:srgbClr val="C5B4E3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1D234B6-D659-408E-A3D7-47D5A3C989AE}">
      <dsp:nvSpPr>
        <dsp:cNvPr id="0" name=""/>
        <dsp:cNvSpPr/>
      </dsp:nvSpPr>
      <dsp:spPr>
        <a:xfrm>
          <a:off x="2780903" y="2780905"/>
          <a:ext cx="6626662" cy="1668540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Azure Service Instance</a:t>
          </a:r>
        </a:p>
      </dsp:txBody>
      <dsp:txXfrm>
        <a:off x="2780903" y="2780905"/>
        <a:ext cx="3313331" cy="695227"/>
      </dsp:txXfrm>
    </dsp:sp>
    <dsp:sp modelId="{83EF4FD9-96EB-43EB-9EFA-5F86428E3303}">
      <dsp:nvSpPr>
        <dsp:cNvPr id="0" name=""/>
        <dsp:cNvSpPr/>
      </dsp:nvSpPr>
      <dsp:spPr>
        <a:xfrm>
          <a:off x="2433292" y="3476132"/>
          <a:ext cx="695222" cy="695222"/>
        </a:xfrm>
        <a:prstGeom prst="pie">
          <a:avLst>
            <a:gd name="adj1" fmla="val 5400000"/>
            <a:gd name="adj2" fmla="val 16200000"/>
          </a:avLst>
        </a:prstGeom>
        <a:solidFill>
          <a:srgbClr val="C5B4E3">
            <a:hueOff val="0"/>
            <a:satOff val="0"/>
            <a:lumOff val="0"/>
            <a:alphaOff val="0"/>
          </a:srgbClr>
        </a:solidFill>
        <a:ln w="10795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826D31C-7E95-4C3C-82E7-906612B7B680}">
      <dsp:nvSpPr>
        <dsp:cNvPr id="0" name=""/>
        <dsp:cNvSpPr/>
      </dsp:nvSpPr>
      <dsp:spPr>
        <a:xfrm>
          <a:off x="2780903" y="3476132"/>
          <a:ext cx="6626662" cy="695222"/>
        </a:xfrm>
        <a:prstGeom prst="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AU" sz="2400" kern="1200" dirty="0"/>
            <a:t>Data Integrity Issue</a:t>
          </a:r>
          <a:endParaRPr lang="en-AU" sz="2400" kern="1200" baseline="30000" dirty="0"/>
        </a:p>
      </dsp:txBody>
      <dsp:txXfrm>
        <a:off x="2780903" y="3476132"/>
        <a:ext cx="3313331" cy="695222"/>
      </dsp:txXfrm>
    </dsp:sp>
    <dsp:sp modelId="{BB46FD88-F687-4C6C-9AA8-453CF3E89530}">
      <dsp:nvSpPr>
        <dsp:cNvPr id="0" name=""/>
        <dsp:cNvSpPr/>
      </dsp:nvSpPr>
      <dsp:spPr>
        <a:xfrm>
          <a:off x="6094234" y="0"/>
          <a:ext cx="3313331" cy="695227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Availability: None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Recoverability: Redeploy, Restore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Resources: Service Providers, Authorities, IT Support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Continuity: Contingency Plan</a:t>
          </a:r>
        </a:p>
      </dsp:txBody>
      <dsp:txXfrm>
        <a:off x="6094234" y="0"/>
        <a:ext cx="3313331" cy="695227"/>
      </dsp:txXfrm>
    </dsp:sp>
    <dsp:sp modelId="{24E50752-3CCB-431B-8B70-70626438200B}">
      <dsp:nvSpPr>
        <dsp:cNvPr id="0" name=""/>
        <dsp:cNvSpPr/>
      </dsp:nvSpPr>
      <dsp:spPr>
        <a:xfrm>
          <a:off x="6094234" y="695227"/>
          <a:ext cx="3313331" cy="695227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Availability: None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Recoverability (manual): Redeploy, Restore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Resources: Service Providers, Authorities, IT Support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Continuity: Contingency Plan</a:t>
          </a:r>
        </a:p>
      </dsp:txBody>
      <dsp:txXfrm>
        <a:off x="6094234" y="695227"/>
        <a:ext cx="3313331" cy="695227"/>
      </dsp:txXfrm>
    </dsp:sp>
    <dsp:sp modelId="{536CAB4B-913D-4D26-9EBF-0129EEA0CA72}">
      <dsp:nvSpPr>
        <dsp:cNvPr id="0" name=""/>
        <dsp:cNvSpPr/>
      </dsp:nvSpPr>
      <dsp:spPr>
        <a:xfrm>
          <a:off x="6094234" y="1390455"/>
          <a:ext cx="3313331" cy="695222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Availability (automated): Failover from the primary region (Australia East) to the secondary region (Australia Southeast) for all services delivering a critical business function. Deploy services to get the maximum  Microsoft SLA.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Recoverability (manual): Restore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Resources: IT Support, Vendor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Continuity: Failover Plan, Recovery Plan</a:t>
          </a:r>
        </a:p>
      </dsp:txBody>
      <dsp:txXfrm>
        <a:off x="6094234" y="1390455"/>
        <a:ext cx="3313331" cy="695222"/>
      </dsp:txXfrm>
    </dsp:sp>
    <dsp:sp modelId="{272C6588-8A6F-4937-A317-A6AEEE131ABC}">
      <dsp:nvSpPr>
        <dsp:cNvPr id="0" name=""/>
        <dsp:cNvSpPr/>
      </dsp:nvSpPr>
      <dsp:spPr>
        <a:xfrm>
          <a:off x="6094234" y="2085677"/>
          <a:ext cx="3313331" cy="695227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Availability (automated): Failover between three zones for all services delivering a critical business function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Recoverability (manual): Restore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Resources: Service Providers, IT Support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Continuity: Failover Plan, Recovery Plan</a:t>
          </a:r>
        </a:p>
      </dsp:txBody>
      <dsp:txXfrm>
        <a:off x="6094234" y="2085677"/>
        <a:ext cx="3313331" cy="695227"/>
      </dsp:txXfrm>
    </dsp:sp>
    <dsp:sp modelId="{E075561F-19A6-45AF-AB71-9F963E3AEFC5}">
      <dsp:nvSpPr>
        <dsp:cNvPr id="0" name=""/>
        <dsp:cNvSpPr/>
      </dsp:nvSpPr>
      <dsp:spPr>
        <a:xfrm>
          <a:off x="6094234" y="2780905"/>
          <a:ext cx="3313331" cy="695227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Availability (automated): None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Recoverability (manual): Restore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Resources: Service Providers, IT Support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Continuity: Failover Plan, Recovery Plan</a:t>
          </a:r>
        </a:p>
      </dsp:txBody>
      <dsp:txXfrm>
        <a:off x="6094234" y="2780905"/>
        <a:ext cx="3313331" cy="695227"/>
      </dsp:txXfrm>
    </dsp:sp>
    <dsp:sp modelId="{D7B65A8A-B746-481B-A870-C8285FE300CD}">
      <dsp:nvSpPr>
        <dsp:cNvPr id="0" name=""/>
        <dsp:cNvSpPr/>
      </dsp:nvSpPr>
      <dsp:spPr>
        <a:xfrm>
          <a:off x="6094234" y="3476132"/>
          <a:ext cx="3313331" cy="695222"/>
        </a:xfrm>
        <a:prstGeom prst="rect">
          <a:avLst/>
        </a:prstGeom>
        <a:noFill/>
        <a:ln w="10795" cap="flat" cmpd="sng" algn="ctr">
          <a:noFill/>
          <a:prstDash val="solid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2860" tIns="22860" rIns="22860" bIns="22860" numCol="1" spcCol="1270" anchor="ctr" anchorCtr="0">
          <a:noAutofit/>
        </a:bodyPr>
        <a:lstStyle/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Availability: Not applicable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Recoverability (manual): Restore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Resources: Service Providers, IT Support</a:t>
          </a:r>
        </a:p>
        <a:p>
          <a:pPr marL="57150" lvl="1" indent="-57150" algn="l" defTabSz="2667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AU" sz="600" kern="1200"/>
            <a:t>Continuity: Recovery Plan</a:t>
          </a:r>
        </a:p>
      </dsp:txBody>
      <dsp:txXfrm>
        <a:off x="6094234" y="3476132"/>
        <a:ext cx="3313331" cy="6952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target3">
  <dgm:title val=""/>
  <dgm:desc val=""/>
  <dgm:catLst>
    <dgm:cat type="relationship" pri="11000"/>
    <dgm:cat type="list" pri="22000"/>
    <dgm:cat type="convert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2"/>
        <dgm:pt modelId="21"/>
        <dgm:pt modelId="22"/>
        <dgm:pt modelId="3"/>
        <dgm:pt modelId="31"/>
        <dgm:pt modelId="32"/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clrData>
  <dgm:layoutNode name="Name0">
    <dgm:varLst>
      <dgm:chMax val="7"/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hoose name="Name3">
          <dgm:if name="Name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1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l" for="ch" forName="circle1"/>
              <dgm:constr type="ctrY" for="ch" forName="circle1" refType="h" fact="0.5"/>
              <dgm:constr type="l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l" for="ch" forName="rect1" refType="r" refFor="ch" refForName="space"/>
              <dgm:constr type="r" for="ch" forName="rect1" refType="w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l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l" for="ch" forName="rect2" refType="r" refFor="ch" refForName="space"/>
              <dgm:constr type="r" for="ch" forName="rect2" refType="w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l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l" for="ch" forName="rect3" refType="r" refFor="ch" refForName="space"/>
              <dgm:constr type="r" for="ch" forName="rect3" refType="w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l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l" for="ch" forName="rect4" refType="r" refFor="ch" refForName="space"/>
              <dgm:constr type="r" for="ch" forName="rect4" refType="w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l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l" for="ch" forName="rect5" refType="r" refFor="ch" refForName="space"/>
              <dgm:constr type="r" for="ch" forName="rect5" refType="w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l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l" for="ch" forName="rect6" refType="r" refFor="ch" refForName="space"/>
              <dgm:constr type="r" for="ch" forName="rect6" refType="w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l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l" for="ch" forName="rect7" refType="r" refFor="ch" refForName="space"/>
              <dgm:constr type="r" for="ch" forName="rect7" refType="w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l" for="ch" forName="rect7ParTx" refType="r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l" for="ch" forName="rect7ChTx" refType="r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l" for="ch" forName="rect7ParTxNoCh" refType="r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l" for="ch" forName="rect1ParTx" refType="r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l" for="ch" forName="rect1ChTx" refType="r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l" for="ch" forName="rect1ParTxNoCh" refType="r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l" for="ch" forName="rect2ParTx" refType="r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l" for="ch" forName="rect2ChTx" refType="r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l" for="ch" forName="rect2ParTxNoCh" refType="r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l" for="ch" forName="rect3ParTx" refType="r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l" for="ch" forName="rect3ChTx" refType="r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l" for="ch" forName="rect3ParTxNoCh" refType="r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l" for="ch" forName="rect4ParTx" refType="r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l" for="ch" forName="rect4ChTx" refType="r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l" for="ch" forName="rect4ParTxNoCh" refType="r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l" for="ch" forName="rect5ParTx" refType="r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l" for="ch" forName="rect5ChTx" refType="r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l" for="ch" forName="rect5ParTxNoCh" refType="r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l" for="ch" forName="rect6ParTx" refType="r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l" for="ch" forName="rect6ChTx" refType="r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l" for="ch" forName="rect6ParTxNoCh" refType="r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11">
            <dgm:constrLst/>
          </dgm:else>
        </dgm:choose>
      </dgm:if>
      <dgm:else name="Name12">
        <dgm:choose name="Name13">
          <dgm:if name="Name14" axis="ch" ptType="node" func="cnt" op="equ" val="1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b" refFor="ch" refForName="rect1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b" refFor="ch" refForName="rect1"/>
              <dgm:constr type="primFontSz" for="ch" op="equ" val="65"/>
              <dgm:constr type="secFontSz" for="ch" op="equ" val="65"/>
            </dgm:constrLst>
          </dgm:if>
          <dgm:if name="Name15" axis="ch" ptType="node" func="cnt" op="equ" val="2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5"/>
              <dgm:constr type="hOff" for="ch" forName="circle2" refType="h" refFor="ch" refForName="vertSpace2" fact="-0.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b" refFor="ch" refForName="rect2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b" refFor="ch" refForName="rect2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primFontSz" for="ch" op="equ" val="65"/>
              <dgm:constr type="secFontSz" for="ch" op="equ" val="65"/>
            </dgm:constrLst>
          </dgm:if>
          <dgm:if name="Name16" axis="ch" ptType="node" func="cnt" op="equ" val="3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66667"/>
              <dgm:constr type="hOff" for="ch" forName="circle2" refType="h" refFor="ch" refForName="vertSpace2" fact="-0.33333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33333"/>
              <dgm:constr type="hOff" for="ch" forName="circle3" refType="h" refFor="ch" refForName="vertSpace2" fact="-0.66667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b" refFor="ch" refForName="rect3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b" refFor="ch" refForName="rect3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primFontSz" for="ch" op="equ" val="65"/>
              <dgm:constr type="secFontSz" for="ch" op="equ" val="65"/>
            </dgm:constrLst>
          </dgm:if>
          <dgm:if name="Name17" axis="ch" ptType="node" func="cnt" op="equ" val="4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75"/>
              <dgm:constr type="hOff" for="ch" forName="circle2" refType="h" refFor="ch" refForName="vertSpace2" fact="-0.25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5"/>
              <dgm:constr type="hOff" for="ch" forName="circle3" refType="h" refFor="ch" refForName="vertSpace2" fact="-0.5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25"/>
              <dgm:constr type="hOff" for="ch" forName="circle4" refType="h" refFor="ch" refForName="vertSpace2" fact="-0.7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b" refFor="ch" refForName="rect4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b" refFor="ch" refForName="rect4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primFontSz" for="ch" op="equ" val="65"/>
              <dgm:constr type="secFontSz" for="ch" op="equ" val="65"/>
            </dgm:constrLst>
          </dgm:if>
          <dgm:if name="Name18" axis="ch" ptType="node" func="cnt" op="equ" val="5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"/>
              <dgm:constr type="hOff" for="ch" forName="circle2" refType="h" refFor="ch" refForName="vertSpace2" fact="-0.2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"/>
              <dgm:constr type="hOff" for="ch" forName="circle3" refType="h" refFor="ch" refForName="vertSpace2" fact="-0.4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4"/>
              <dgm:constr type="hOff" for="ch" forName="circle4" refType="h" refFor="ch" refForName="vertSpace2" fact="-0.6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2"/>
              <dgm:constr type="hOff" for="ch" forName="circle5" refType="h" refFor="ch" refForName="vertSpace2" fact="-0.8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b" refFor="ch" refForName="rect5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b" refFor="ch" refForName="rect5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primFontSz" for="ch" op="equ" val="65"/>
              <dgm:constr type="secFontSz" for="ch" op="equ" val="65"/>
            </dgm:constrLst>
          </dgm:if>
          <dgm:if name="Name19" axis="ch" ptType="node" func="cnt" op="equ" val="6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3333"/>
              <dgm:constr type="hOff" for="ch" forName="circle2" refType="h" refFor="ch" refForName="vertSpace2" fact="-0.16667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66667"/>
              <dgm:constr type="hOff" for="ch" forName="circle3" refType="h" refFor="ch" refForName="vertSpace2" fact="-0.33333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"/>
              <dgm:constr type="hOff" for="ch" forName="circle4" refType="h" refFor="ch" refForName="vertSpace2" fact="-0.5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33333"/>
              <dgm:constr type="hOff" for="ch" forName="circle5" refType="h" refFor="ch" refForName="vertSpace2" fact="-0.66667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16667"/>
              <dgm:constr type="hOff" for="ch" forName="circle6" refType="h" refFor="ch" refForName="vertSpace2" fact="-0.83333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b" refFor="ch" refForName="rect6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b" refFor="ch" refForName="rect6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primFontSz" for="ch" op="equ" val="65"/>
              <dgm:constr type="secFontSz" for="ch" op="equ" val="65"/>
            </dgm:constrLst>
          </dgm:if>
          <dgm:if name="Name20" axis="ch" ptType="node" func="cnt" op="gte" val="7">
            <dgm:constrLst>
              <dgm:constr type="userA" refType="w" fact="0.3"/>
              <dgm:constr type="w" for="ch" forName="circle1" refType="userA" fact="2"/>
              <dgm:constr type="h" for="ch" forName="circle1" refType="w" refFor="ch" refForName="circle1" op="equ"/>
              <dgm:constr type="r" for="ch" forName="circle1" refType="w"/>
              <dgm:constr type="ctrY" for="ch" forName="circle1" refType="h" fact="0.5"/>
              <dgm:constr type="r" for="ch" forName="space" refType="ctrX" refFor="ch" refForName="circle1"/>
              <dgm:constr type="w" for="ch" forName="space"/>
              <dgm:constr type="h" for="ch" forName="space" refType="h" refFor="ch" refForName="circle1"/>
              <dgm:constr type="b" for="ch" forName="space" refType="b" refFor="ch" refForName="circle1"/>
              <dgm:constr type="r" for="ch" forName="rect1" refType="l" refFor="ch" refForName="space"/>
              <dgm:constr type="l" for="ch" forName="rect1"/>
              <dgm:constr type="h" for="ch" forName="rect1" refType="h" refFor="ch" refForName="circle1"/>
              <dgm:constr type="b" for="ch" forName="rect1" refType="b" refFor="ch" refForName="circle1"/>
              <dgm:constr type="l" for="ch" forName="vertSpace2"/>
              <dgm:constr type="w" for="ch" forName="vertSpace2" refType="w"/>
              <dgm:constr type="h" for="ch" forName="vertSpace2" refType="h" refFor="ch" refForName="circle1" fact="0.05"/>
              <dgm:constr type="b" for="ch" forName="vertSpace2" refType="b" refFor="ch" refForName="circle1"/>
              <dgm:constr type="ctrX" for="ch" forName="circle2" refType="r" refFor="ch" refForName="space"/>
              <dgm:constr type="h" for="ch" forName="circle2" refType="h" refFor="ch" refForName="circle1" fact="0.85714"/>
              <dgm:constr type="hOff" for="ch" forName="circle2" refType="h" refFor="ch" refForName="vertSpace2" fact="-0.14286"/>
              <dgm:constr type="w" for="ch" forName="circle2" refType="h" refFor="ch" refForName="circle2" op="equ"/>
              <dgm:constr type="wOff" for="ch" forName="circle2" refType="hOff" refFor="ch" refForName="circle2" op="equ"/>
              <dgm:constr type="b" for="ch" forName="circle2" refType="t" refFor="ch" refForName="vertSpace2"/>
              <dgm:constr type="r" for="ch" forName="rect2" refType="l" refFor="ch" refForName="space"/>
              <dgm:constr type="l" for="ch" forName="rect2"/>
              <dgm:constr type="h" for="ch" forName="rect2" refType="h" refFor="ch" refForName="circle2"/>
              <dgm:constr type="hOff" for="ch" forName="rect2" refType="hOff" refFor="ch" refForName="circle2"/>
              <dgm:constr type="b" for="ch" forName="rect2" refType="b" refFor="ch" refForName="circle2"/>
              <dgm:constr type="l" for="ch" forName="vertSpace3"/>
              <dgm:constr type="w" for="ch" forName="vertSpace3" refType="w"/>
              <dgm:constr type="h" for="ch" forName="vertSpace3" refType="h" refFor="ch" refForName="vertSpace2"/>
              <dgm:constr type="b" for="ch" forName="vertSpace3" refType="t" refFor="ch" refForName="vertSpace2"/>
              <dgm:constr type="ctrX" for="ch" forName="circle3" refType="r" refFor="ch" refForName="space"/>
              <dgm:constr type="h" for="ch" forName="circle3" refType="h" refFor="ch" refForName="circle1" fact="0.71429"/>
              <dgm:constr type="hOff" for="ch" forName="circle3" refType="h" refFor="ch" refForName="vertSpace2" fact="-0.28571"/>
              <dgm:constr type="w" for="ch" forName="circle3" refType="h" refFor="ch" refForName="circle3" op="equ"/>
              <dgm:constr type="wOff" for="ch" forName="circle3" refType="hOff" refFor="ch" refForName="circle3" op="equ"/>
              <dgm:constr type="b" for="ch" forName="circle3" refType="t" refFor="ch" refForName="vertSpace3"/>
              <dgm:constr type="r" for="ch" forName="rect3" refType="l" refFor="ch" refForName="space"/>
              <dgm:constr type="l" for="ch" forName="rect3"/>
              <dgm:constr type="h" for="ch" forName="rect3" refType="h" refFor="ch" refForName="circle3"/>
              <dgm:constr type="hOff" for="ch" forName="rect3" refType="hOff" refFor="ch" refForName="circle3"/>
              <dgm:constr type="b" for="ch" forName="rect3" refType="b" refFor="ch" refForName="circle3"/>
              <dgm:constr type="l" for="ch" forName="vertSpace4"/>
              <dgm:constr type="w" for="ch" forName="vertSpace4" refType="w"/>
              <dgm:constr type="h" for="ch" forName="vertSpace4" refType="h" refFor="ch" refForName="vertSpace3"/>
              <dgm:constr type="b" for="ch" forName="vertSpace4" refType="t" refFor="ch" refForName="vertSpace3"/>
              <dgm:constr type="ctrX" for="ch" forName="circle4" refType="r" refFor="ch" refForName="space"/>
              <dgm:constr type="h" for="ch" forName="circle4" refType="h" refFor="ch" refForName="circle1" fact="0.57143"/>
              <dgm:constr type="hOff" for="ch" forName="circle4" refType="h" refFor="ch" refForName="vertSpace2" fact="-0.42857"/>
              <dgm:constr type="w" for="ch" forName="circle4" refType="h" refFor="ch" refForName="circle4" op="equ"/>
              <dgm:constr type="wOff" for="ch" forName="circle4" refType="hOff" refFor="ch" refForName="circle4" op="equ"/>
              <dgm:constr type="b" for="ch" forName="circle4" refType="t" refFor="ch" refForName="vertSpace4"/>
              <dgm:constr type="r" for="ch" forName="rect4" refType="l" refFor="ch" refForName="space"/>
              <dgm:constr type="l" for="ch" forName="rect4"/>
              <dgm:constr type="h" for="ch" forName="rect4" refType="h" refFor="ch" refForName="circle4"/>
              <dgm:constr type="hOff" for="ch" forName="rect4" refType="hOff" refFor="ch" refForName="circle4"/>
              <dgm:constr type="b" for="ch" forName="rect4" refType="b" refFor="ch" refForName="circle4"/>
              <dgm:constr type="l" for="ch" forName="vertSpace5"/>
              <dgm:constr type="w" for="ch" forName="vertSpace5" refType="w"/>
              <dgm:constr type="h" for="ch" forName="vertSpace5" refType="h" refFor="ch" refForName="vertSpace4"/>
              <dgm:constr type="b" for="ch" forName="vertSpace5" refType="t" refFor="ch" refForName="vertSpace4"/>
              <dgm:constr type="ctrX" for="ch" forName="circle5" refType="r" refFor="ch" refForName="space"/>
              <dgm:constr type="h" for="ch" forName="circle5" refType="h" refFor="ch" refForName="circle1" fact="0.42857"/>
              <dgm:constr type="hOff" for="ch" forName="circle5" refType="h" refFor="ch" refForName="vertSpace2" fact="-0.57143"/>
              <dgm:constr type="w" for="ch" forName="circle5" refType="h" refFor="ch" refForName="circle5" op="equ"/>
              <dgm:constr type="wOff" for="ch" forName="circle5" refType="hOff" refFor="ch" refForName="circle5" op="equ"/>
              <dgm:constr type="b" for="ch" forName="circle5" refType="t" refFor="ch" refForName="vertSpace5"/>
              <dgm:constr type="r" for="ch" forName="rect5" refType="l" refFor="ch" refForName="space"/>
              <dgm:constr type="l" for="ch" forName="rect5"/>
              <dgm:constr type="h" for="ch" forName="rect5" refType="h" refFor="ch" refForName="circle5"/>
              <dgm:constr type="hOff" for="ch" forName="rect5" refType="hOff" refFor="ch" refForName="circle5"/>
              <dgm:constr type="b" for="ch" forName="rect5" refType="b" refFor="ch" refForName="circle5"/>
              <dgm:constr type="l" for="ch" forName="vertSpace6"/>
              <dgm:constr type="w" for="ch" forName="vertSpace6" refType="w"/>
              <dgm:constr type="h" for="ch" forName="vertSpace6" refType="h" refFor="ch" refForName="vertSpace5"/>
              <dgm:constr type="b" for="ch" forName="vertSpace6" refType="t" refFor="ch" refForName="vertSpace5"/>
              <dgm:constr type="ctrX" for="ch" forName="circle6" refType="r" refFor="ch" refForName="space"/>
              <dgm:constr type="h" for="ch" forName="circle6" refType="h" refFor="ch" refForName="circle1" fact="0.28571"/>
              <dgm:constr type="hOff" for="ch" forName="circle6" refType="h" refFor="ch" refForName="vertSpace2" fact="-0.71429"/>
              <dgm:constr type="w" for="ch" forName="circle6" refType="h" refFor="ch" refForName="circle6" op="equ"/>
              <dgm:constr type="wOff" for="ch" forName="circle6" refType="hOff" refFor="ch" refForName="circle6" op="equ"/>
              <dgm:constr type="b" for="ch" forName="circle6" refType="t" refFor="ch" refForName="vertSpace6"/>
              <dgm:constr type="r" for="ch" forName="rect6" refType="l" refFor="ch" refForName="space"/>
              <dgm:constr type="l" for="ch" forName="rect6"/>
              <dgm:constr type="h" for="ch" forName="rect6" refType="h" refFor="ch" refForName="circle6"/>
              <dgm:constr type="hOff" for="ch" forName="rect6" refType="hOff" refFor="ch" refForName="circle6"/>
              <dgm:constr type="b" for="ch" forName="rect6" refType="b" refFor="ch" refForName="circle6"/>
              <dgm:constr type="l" for="ch" forName="vertSpace7"/>
              <dgm:constr type="w" for="ch" forName="vertSpace7" refType="w"/>
              <dgm:constr type="h" for="ch" forName="vertSpace7" refType="h" refFor="ch" refForName="vertSpace6"/>
              <dgm:constr type="b" for="ch" forName="vertSpace7" refType="t" refFor="ch" refForName="vertSpace6"/>
              <dgm:constr type="ctrX" for="ch" forName="circle7" refType="r" refFor="ch" refForName="space"/>
              <dgm:constr type="h" for="ch" forName="circle7" refType="h" refFor="ch" refForName="circle1" fact="0.14286"/>
              <dgm:constr type="hOff" for="ch" forName="circle7" refType="h" refFor="ch" refForName="vertSpace2" fact="-0.85714"/>
              <dgm:constr type="w" for="ch" forName="circle7" refType="h" refFor="ch" refForName="circle7" op="equ"/>
              <dgm:constr type="wOff" for="ch" forName="circle7" refType="hOff" refFor="ch" refForName="circle7" op="equ"/>
              <dgm:constr type="b" for="ch" forName="circle7" refType="t" refFor="ch" refForName="vertSpace7"/>
              <dgm:constr type="r" for="ch" forName="rect7" refType="l" refFor="ch" refForName="space"/>
              <dgm:constr type="l" for="ch" forName="rect7"/>
              <dgm:constr type="h" for="ch" forName="rect7" refType="h" refFor="ch" refForName="circle7"/>
              <dgm:constr type="hOff" for="ch" forName="rect7" refType="hOff" refFor="ch" refForName="circle7"/>
              <dgm:constr type="b" for="ch" forName="rect7" refType="b" refFor="ch" refForName="circle7"/>
              <dgm:constr type="r" for="ch" forName="rect7ParTx" refType="l" refFor="ch" refForName="space"/>
              <dgm:constr type="w" for="ch" forName="rect7ParTx" refType="w" refFor="ch" refForName="rect7" fact="0.5"/>
              <dgm:constr type="t" for="ch" forName="rect7ParTx" refType="t" refFor="ch" refForName="rect7"/>
              <dgm:constr type="b" for="ch" forName="rect7ParTx" refType="b" refFor="ch" refForName="rect7"/>
              <dgm:constr type="r" for="ch" forName="rect7ChTx" refType="l" refFor="ch" refForName="rect7ParTx"/>
              <dgm:constr type="w" for="ch" forName="rect7ChTx" refType="w" refFor="ch" refForName="rect7ParTx"/>
              <dgm:constr type="t" for="ch" forName="rect7ChTx" refType="t" refFor="ch" refForName="rect7ParTx"/>
              <dgm:constr type="b" for="ch" forName="rect7ChTx" refType="b" refFor="ch" refForName="rect7ParTx"/>
              <dgm:constr type="r" for="ch" forName="rect7ParTxNoCh" refType="l" refFor="ch" refForName="space"/>
              <dgm:constr type="w" for="ch" forName="rect7ParTxNoCh" refType="w" refFor="ch" refForName="rect7"/>
              <dgm:constr type="t" for="ch" forName="rect7ParTxNoCh" refType="t" refFor="ch" refForName="rect7"/>
              <dgm:constr type="b" for="ch" forName="rect7ParTxNoCh" refType="b" refFor="ch" refForName="rect7"/>
              <dgm:constr type="r" for="ch" forName="rect1ParTx" refType="l" refFor="ch" refForName="space"/>
              <dgm:constr type="w" for="ch" forName="rect1ParTx" refType="w" refFor="ch" refForName="rect1" fact="0.5"/>
              <dgm:constr type="t" for="ch" forName="rect1ParTx" refType="t" refFor="ch" refForName="rect1"/>
              <dgm:constr type="b" for="ch" forName="rect1ParTx" refType="t" refFor="ch" refForName="rect2"/>
              <dgm:constr type="r" for="ch" forName="rect1ChTx" refType="l" refFor="ch" refForName="rect1ParTx"/>
              <dgm:constr type="w" for="ch" forName="rect1ChTx" refType="w" refFor="ch" refForName="rect1ParTx"/>
              <dgm:constr type="t" for="ch" forName="rect1ChTx" refType="t" refFor="ch" refForName="rect1ParTx"/>
              <dgm:constr type="b" for="ch" forName="rect1ChTx" refType="b" refFor="ch" refForName="rect1ParTx"/>
              <dgm:constr type="r" for="ch" forName="rect1ParTxNoCh" refType="l" refFor="ch" refForName="space"/>
              <dgm:constr type="w" for="ch" forName="rect1ParTxNoCh" refType="w" refFor="ch" refForName="rect1"/>
              <dgm:constr type="t" for="ch" forName="rect1ParTxNoCh" refType="t" refFor="ch" refForName="rect1"/>
              <dgm:constr type="b" for="ch" forName="rect1ParTxNoCh" refType="t" refFor="ch" refForName="rect2"/>
              <dgm:constr type="r" for="ch" forName="rect2ParTx" refType="l" refFor="ch" refForName="space"/>
              <dgm:constr type="w" for="ch" forName="rect2ParTx" refType="w" refFor="ch" refForName="rect2" fact="0.5"/>
              <dgm:constr type="t" for="ch" forName="rect2ParTx" refType="t" refFor="ch" refForName="rect2"/>
              <dgm:constr type="b" for="ch" forName="rect2ParTx" refType="t" refFor="ch" refForName="rect3"/>
              <dgm:constr type="r" for="ch" forName="rect2ChTx" refType="l" refFor="ch" refForName="rect2ParTx"/>
              <dgm:constr type="w" for="ch" forName="rect2ChTx" refType="w" refFor="ch" refForName="rect2ParTx"/>
              <dgm:constr type="t" for="ch" forName="rect2ChTx" refType="t" refFor="ch" refForName="rect2ParTx"/>
              <dgm:constr type="b" for="ch" forName="rect2ChTx" refType="b" refFor="ch" refForName="rect2ParTx"/>
              <dgm:constr type="r" for="ch" forName="rect2ParTxNoCh" refType="l" refFor="ch" refForName="space"/>
              <dgm:constr type="w" for="ch" forName="rect2ParTxNoCh" refType="w" refFor="ch" refForName="rect2"/>
              <dgm:constr type="t" for="ch" forName="rect2ParTxNoCh" refType="t" refFor="ch" refForName="rect2"/>
              <dgm:constr type="b" for="ch" forName="rect2ParTxNoCh" refType="t" refFor="ch" refForName="rect3"/>
              <dgm:constr type="r" for="ch" forName="rect3ParTx" refType="l" refFor="ch" refForName="space"/>
              <dgm:constr type="w" for="ch" forName="rect3ParTx" refType="w" refFor="ch" refForName="rect3" fact="0.5"/>
              <dgm:constr type="t" for="ch" forName="rect3ParTx" refType="t" refFor="ch" refForName="rect3"/>
              <dgm:constr type="b" for="ch" forName="rect3ParTx" refType="t" refFor="ch" refForName="rect4"/>
              <dgm:constr type="r" for="ch" forName="rect3ChTx" refType="l" refFor="ch" refForName="rect3ParTx"/>
              <dgm:constr type="w" for="ch" forName="rect3ChTx" refType="w" refFor="ch" refForName="rect3ParTx"/>
              <dgm:constr type="t" for="ch" forName="rect3ChTx" refType="t" refFor="ch" refForName="rect3ParTx"/>
              <dgm:constr type="b" for="ch" forName="rect3ChTx" refType="b" refFor="ch" refForName="rect3ParTx"/>
              <dgm:constr type="r" for="ch" forName="rect3ParTxNoCh" refType="l" refFor="ch" refForName="space"/>
              <dgm:constr type="w" for="ch" forName="rect3ParTxNoCh" refType="w" refFor="ch" refForName="rect3"/>
              <dgm:constr type="t" for="ch" forName="rect3ParTxNoCh" refType="t" refFor="ch" refForName="rect3"/>
              <dgm:constr type="b" for="ch" forName="rect3ParTxNoCh" refType="t" refFor="ch" refForName="rect4"/>
              <dgm:constr type="r" for="ch" forName="rect4ParTx" refType="l" refFor="ch" refForName="space"/>
              <dgm:constr type="w" for="ch" forName="rect4ParTx" refType="w" refFor="ch" refForName="rect4" fact="0.5"/>
              <dgm:constr type="t" for="ch" forName="rect4ParTx" refType="t" refFor="ch" refForName="rect4"/>
              <dgm:constr type="b" for="ch" forName="rect4ParTx" refType="t" refFor="ch" refForName="rect5"/>
              <dgm:constr type="r" for="ch" forName="rect4ChTx" refType="l" refFor="ch" refForName="rect4ParTx"/>
              <dgm:constr type="w" for="ch" forName="rect4ChTx" refType="w" refFor="ch" refForName="rect4ParTx"/>
              <dgm:constr type="t" for="ch" forName="rect4ChTx" refType="t" refFor="ch" refForName="rect4ParTx"/>
              <dgm:constr type="b" for="ch" forName="rect4ChTx" refType="b" refFor="ch" refForName="rect4ParTx"/>
              <dgm:constr type="r" for="ch" forName="rect4ParTxNoCh" refType="l" refFor="ch" refForName="space"/>
              <dgm:constr type="w" for="ch" forName="rect4ParTxNoCh" refType="w" refFor="ch" refForName="rect4"/>
              <dgm:constr type="t" for="ch" forName="rect4ParTxNoCh" refType="t" refFor="ch" refForName="rect4"/>
              <dgm:constr type="b" for="ch" forName="rect4ParTxNoCh" refType="t" refFor="ch" refForName="rect5"/>
              <dgm:constr type="r" for="ch" forName="rect5ParTx" refType="l" refFor="ch" refForName="space"/>
              <dgm:constr type="w" for="ch" forName="rect5ParTx" refType="w" refFor="ch" refForName="rect5" fact="0.5"/>
              <dgm:constr type="t" for="ch" forName="rect5ParTx" refType="t" refFor="ch" refForName="rect5"/>
              <dgm:constr type="b" for="ch" forName="rect5ParTx" refType="t" refFor="ch" refForName="rect6"/>
              <dgm:constr type="r" for="ch" forName="rect5ChTx" refType="l" refFor="ch" refForName="rect5ParTx"/>
              <dgm:constr type="w" for="ch" forName="rect5ChTx" refType="w" refFor="ch" refForName="rect5ParTx"/>
              <dgm:constr type="t" for="ch" forName="rect5ChTx" refType="t" refFor="ch" refForName="rect5ParTx"/>
              <dgm:constr type="b" for="ch" forName="rect5ChTx" refType="b" refFor="ch" refForName="rect5ParTx"/>
              <dgm:constr type="r" for="ch" forName="rect5ParTxNoCh" refType="l" refFor="ch" refForName="space"/>
              <dgm:constr type="w" for="ch" forName="rect5ParTxNoCh" refType="w" refFor="ch" refForName="rect5"/>
              <dgm:constr type="t" for="ch" forName="rect5ParTxNoCh" refType="t" refFor="ch" refForName="rect5"/>
              <dgm:constr type="b" for="ch" forName="rect5ParTxNoCh" refType="t" refFor="ch" refForName="rect6"/>
              <dgm:constr type="r" for="ch" forName="rect6ParTx" refType="l" refFor="ch" refForName="space"/>
              <dgm:constr type="w" for="ch" forName="rect6ParTx" refType="w" refFor="ch" refForName="rect6" fact="0.5"/>
              <dgm:constr type="t" for="ch" forName="rect6ParTx" refType="t" refFor="ch" refForName="rect6"/>
              <dgm:constr type="b" for="ch" forName="rect6ParTx" refType="t" refFor="ch" refForName="rect7"/>
              <dgm:constr type="r" for="ch" forName="rect6ChTx" refType="l" refFor="ch" refForName="rect6ParTx"/>
              <dgm:constr type="w" for="ch" forName="rect6ChTx" refType="w" refFor="ch" refForName="rect6ParTx"/>
              <dgm:constr type="t" for="ch" forName="rect6ChTx" refType="t" refFor="ch" refForName="rect6ParTx"/>
              <dgm:constr type="b" for="ch" forName="rect6ChTx" refType="b" refFor="ch" refForName="rect6ParTx"/>
              <dgm:constr type="r" for="ch" forName="rect6ParTxNoCh" refType="l" refFor="ch" refForName="space"/>
              <dgm:constr type="w" for="ch" forName="rect6ParTxNoCh" refType="w" refFor="ch" refForName="rect6"/>
              <dgm:constr type="t" for="ch" forName="rect6ParTxNoCh" refType="t" refFor="ch" refForName="rect6"/>
              <dgm:constr type="b" for="ch" forName="rect6ParTxNoCh" refType="t" refFor="ch" refForName="rect7"/>
              <dgm:constr type="primFontSz" for="ch" op="equ" val="65"/>
              <dgm:constr type="secFontSz" for="ch" op="equ" val="65"/>
            </dgm:constrLst>
          </dgm:if>
          <dgm:else name="Name21">
            <dgm:constrLst/>
          </dgm:else>
        </dgm:choose>
      </dgm:else>
    </dgm:choose>
    <dgm:ruleLst/>
    <dgm:forEach name="Name22" axis="ch" ptType="node" cnt="1">
      <dgm:layoutNode name="circle1" styleLbl="node1">
        <dgm:alg type="sp"/>
        <dgm:choose name="Name23">
          <dgm:if name="Name2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rect1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26" axis="ch" ptType="node" st="2" cnt="1">
      <dgm:layoutNode name="vertSpace2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2" styleLbl="node1">
        <dgm:alg type="sp"/>
        <dgm:choose name="Name27">
          <dgm:if name="Name2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2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2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0" axis="ch" ptType="node" st="3" cnt="1">
      <dgm:layoutNode name="vertSpace3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3" styleLbl="node1">
        <dgm:alg type="sp"/>
        <dgm:choose name="Name31">
          <dgm:if name="Name32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3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3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4" axis="ch" ptType="node" st="4" cnt="1">
      <dgm:layoutNode name="vertSpace4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4" styleLbl="node1">
        <dgm:alg type="sp"/>
        <dgm:choose name="Name35">
          <dgm:if name="Name36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37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4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38" axis="ch" ptType="node" st="5" cnt="1">
      <dgm:layoutNode name="vertSpace5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5" styleLbl="node1">
        <dgm:alg type="sp"/>
        <dgm:choose name="Name39">
          <dgm:if name="Name40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1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5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2" axis="ch" ptType="node" st="6" cnt="1">
      <dgm:layoutNode name="vertSpace6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6" styleLbl="node1">
        <dgm:alg type="sp"/>
        <dgm:choose name="Name43">
          <dgm:if name="Name44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5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6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46" axis="ch" ptType="node" st="7" cnt="1">
      <dgm:layoutNode name="vertSpace7">
        <dgm:alg type="sp"/>
        <dgm:shape xmlns:r="http://schemas.openxmlformats.org/officeDocument/2006/relationships" type="rect" r:blip="" hideGeom="1">
          <dgm:adjLst/>
        </dgm:shape>
        <dgm:presOf/>
        <dgm:constrLst/>
        <dgm:ruleLst/>
      </dgm:layoutNode>
      <dgm:layoutNode name="circle7" styleLbl="node1">
        <dgm:alg type="sp"/>
        <dgm:choose name="Name47">
          <dgm:if name="Name48" func="var" arg="dir" op="equ" val="norm">
            <dgm:shape xmlns:r="http://schemas.openxmlformats.org/officeDocument/2006/relationships" type="pie" r:blip="">
              <dgm:adjLst>
                <dgm:adj idx="1" val="90"/>
                <dgm:adj idx="2" val="270"/>
              </dgm:adjLst>
            </dgm:shape>
          </dgm:if>
          <dgm:else name="Name49">
            <dgm:shape xmlns:r="http://schemas.openxmlformats.org/officeDocument/2006/relationships" type="pie" r:blip="">
              <dgm:adjLst>
                <dgm:adj idx="1" val="270"/>
                <dgm:adj idx="2" val="90"/>
              </dgm:adjLst>
            </dgm:shape>
          </dgm:else>
        </dgm:choose>
        <dgm:presOf/>
        <dgm:constrLst/>
        <dgm:ruleLst/>
      </dgm:layoutNode>
      <dgm:layoutNode name="rect7" styleLbl="alignAcc1">
        <dgm:alg type="sp"/>
        <dgm:shape xmlns:r="http://schemas.openxmlformats.org/officeDocument/2006/relationships" type="rect" r:blip="">
          <dgm:adjLst/>
        </dgm:shape>
        <dgm:presOf axis="self"/>
        <dgm:constrLst/>
        <dgm:ruleLst/>
      </dgm:layoutNode>
    </dgm:forEach>
    <dgm:forEach name="Name50" axis="ch" ptType="node" cnt="1">
      <dgm:choose name="Name51">
        <dgm:if name="Name52" axis="root des" ptType="all node" func="maxDepth" op="gte" val="2">
          <dgm:layoutNode name="rect1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1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3">
          <dgm:layoutNode name="rect1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4" axis="ch" ptType="node" st="2" cnt="1">
      <dgm:choose name="Name55">
        <dgm:if name="Name56" axis="root des" ptType="all node" func="maxDepth" op="gte" val="2">
          <dgm:layoutNode name="rect2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2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57">
          <dgm:layoutNode name="rect2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58" axis="ch" ptType="node" st="3" cnt="1">
      <dgm:choose name="Name59">
        <dgm:if name="Name60" axis="root des" ptType="all node" func="maxDepth" op="gte" val="2">
          <dgm:layoutNode name="rect3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3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1">
          <dgm:layoutNode name="rect3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2" axis="ch" ptType="node" st="4" cnt="1">
      <dgm:choose name="Name63">
        <dgm:if name="Name64" axis="root des" ptType="all node" func="maxDepth" op="gte" val="2">
          <dgm:layoutNode name="rect4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4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5">
          <dgm:layoutNode name="rect4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66" axis="ch" ptType="node" st="5" cnt="1">
      <dgm:choose name="Name67">
        <dgm:if name="Name68" axis="root des" ptType="all node" func="maxDepth" op="gte" val="2">
          <dgm:layoutNode name="rect5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5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69">
          <dgm:layoutNode name="rect5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0" axis="ch" ptType="node" st="6" cnt="1">
      <dgm:choose name="Name71">
        <dgm:if name="Name72" axis="root des" ptType="all node" func="maxDepth" op="gte" val="2">
          <dgm:layoutNode name="rect6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6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3">
          <dgm:layoutNode name="rect6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  <dgm:forEach name="Name74" axis="ch" ptType="node" st="7" cnt="1">
      <dgm:choose name="Name75">
        <dgm:if name="Name76" axis="root des" ptType="all node" func="maxDepth" op="gte" val="2">
          <dgm:layoutNode name="rect7ParTx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rect7ChTx" styleLbl="alignAcc1">
            <dgm:varLst>
              <dgm:bulletEnabled val="1"/>
            </dgm:varLst>
            <dgm:alg type="tx">
              <dgm:param type="stBulletLvl" val="1"/>
              <dgm:param type="txAnchorVertCh" val="mid"/>
            </dgm:alg>
            <dgm:shape xmlns:r="http://schemas.openxmlformats.org/officeDocument/2006/relationships" type="rect" r:blip="" hideGeom="1">
              <dgm:adjLst/>
            </dgm:shape>
            <dgm:presOf axis="des" ptType="node"/>
            <dgm:constrLst>
              <dgm:constr type="lMarg" refType="secFontSz" fact="0.3"/>
              <dgm:constr type="rMarg" refType="secFontSz" fact="0.3"/>
              <dgm:constr type="tMarg" refType="secFontSz" fact="0.3"/>
              <dgm:constr type="bMarg" refType="secFontSz" fact="0.3"/>
            </dgm:constrLst>
            <dgm:ruleLst>
              <dgm:rule type="secFontSz" val="5" fact="NaN" max="NaN"/>
            </dgm:ruleLst>
          </dgm:layoutNode>
        </dgm:if>
        <dgm:else name="Name77">
          <dgm:layoutNode name="rect7ParTxNoCh" styleLbl="alignAcc1">
            <dgm:varLst>
              <dgm:chMax val="1"/>
              <dgm:bulletEnabled val="1"/>
            </dgm:varLst>
            <dgm:alg type="tx"/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4/25/2025 9:46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4/25/2025 9:46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570" indent="-174570">
              <a:buFont typeface="Calibri"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1901" marR="0" lvl="0" indent="0" algn="l" defTabSz="9307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4/25/2025 9:46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987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sz="1800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1901" marR="0" lvl="0" indent="0" algn="l" defTabSz="9307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4/25/2025 9:46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157564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77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77">
              <a:defRPr/>
            </a:pPr>
            <a:fld id="{72E0C910-0166-48E0-B8EF-5071277A02A8}" type="datetime8">
              <a:rPr lang="en-US">
                <a:solidFill>
                  <a:prstClr val="black"/>
                </a:solidFill>
              </a:rPr>
              <a:pPr defTabSz="966577">
                <a:defRPr/>
              </a:pPr>
              <a:t>4/25/2025 9:46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7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66577">
                <a:defRPr/>
              </a:pPr>
              <a:t>3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5843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9AFB5-9293-FCF7-679E-D03C6C22DA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4328-91C4-1F8D-78C5-255CAA0B1F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5CA6D2-B2B1-5443-8FF9-CC3E0267635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6E344A55-8B9C-EE13-0D3D-EE6B214231F4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77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018878-5F41-4DC6-35E2-2C67B08771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535FA4FA-17F1-9C9C-BF90-30DAE76673C1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77">
              <a:defRPr/>
            </a:pPr>
            <a:fld id="{72E0C910-0166-48E0-B8EF-5071277A02A8}" type="datetime8">
              <a:rPr lang="en-US">
                <a:solidFill>
                  <a:prstClr val="black"/>
                </a:solidFill>
              </a:rPr>
              <a:pPr defTabSz="966577">
                <a:defRPr/>
              </a:pPr>
              <a:t>4/25/2025 9:46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067F-B17D-F565-9724-60AD9AC9EC15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7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66577">
                <a:defRPr/>
              </a:pPr>
              <a:t>4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7659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01BA7-6FDB-5284-5E22-BD67F7909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9C2D2A-54A1-D306-1927-D9DEDA38AA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3C5886-7988-E85E-7E6C-A7C82A63A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5F9EE089-524B-5D2E-207B-5F4FAEA29145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77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F9BD1E-C0E4-00FC-8732-39601941D0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FC708D3-C513-50DD-FA4B-8ADC9B5E2E67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77">
              <a:defRPr/>
            </a:pPr>
            <a:fld id="{72E0C910-0166-48E0-B8EF-5071277A02A8}" type="datetime8">
              <a:rPr lang="en-US">
                <a:solidFill>
                  <a:prstClr val="black"/>
                </a:solidFill>
              </a:rPr>
              <a:pPr defTabSz="966577">
                <a:defRPr/>
              </a:pPr>
              <a:t>4/25/2025 9:46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EC4B09-FA41-1A1F-95DD-DFDF0924650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7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66577">
                <a:defRPr/>
              </a:pPr>
              <a:t>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9067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CBBD76-5CA0-8529-656F-53D91AAB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ECC9CC-22BF-23B3-0817-820A7B798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8E6EF2-BE6F-3BA8-B9DC-5F9BBEB5BCA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0B3CAB10-95BE-DA06-2954-E0D8A3D66AA3}"/>
              </a:ext>
            </a:extLst>
          </p:cNvPr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77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9389C9-6FD1-6A98-0339-E402D9E3D3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D981C7A6-74F3-93C9-6C19-92FFA97EF9A0}"/>
              </a:ext>
            </a:extLst>
          </p:cNvPr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77">
              <a:defRPr/>
            </a:pPr>
            <a:fld id="{72E0C910-0166-48E0-B8EF-5071277A02A8}" type="datetime8">
              <a:rPr lang="en-US">
                <a:solidFill>
                  <a:prstClr val="black"/>
                </a:solidFill>
              </a:rPr>
              <a:pPr defTabSz="966577">
                <a:defRPr/>
              </a:pPr>
              <a:t>4/25/2025 9:46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A015BB-ED46-9F72-3897-B7581D6562AB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7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66577">
                <a:defRPr/>
              </a:pPr>
              <a:t>6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24490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jpe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jpe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5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jpe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6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7.jpe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7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7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jpeg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7.jpeg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jpeg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8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8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jpeg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7.jpeg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jpeg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9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9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9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5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8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29905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62136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62136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360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360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3607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8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21367" y="3032228"/>
            <a:ext cx="9144000" cy="50154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259" spc="-41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1367" y="3962402"/>
            <a:ext cx="9144000" cy="20069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04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CEC5707-483C-6137-56E7-02CC348DE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075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10783" y="1435100"/>
            <a:ext cx="8968746" cy="13143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153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3731">
          <p15:clr>
            <a:srgbClr val="5ACBF0"/>
          </p15:clr>
        </p15:guide>
        <p15:guide id="3" orient="horz" pos="845">
          <p15:clr>
            <a:srgbClr val="5ACBF0"/>
          </p15:clr>
        </p15:guide>
        <p15:guide id="5" orient="horz" pos="2652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2973" y="1434370"/>
            <a:ext cx="8968487" cy="131439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58838" indent="0">
              <a:buNone/>
              <a:defRPr/>
            </a:lvl4pPr>
            <a:lvl5pPr marL="74511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5614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2655">
          <p15:clr>
            <a:srgbClr val="5ACBF0"/>
          </p15:clr>
        </p15:guide>
        <p15:guide id="4" orient="horz" pos="3731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0784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2587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80329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43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76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0784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587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7887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31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10784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0784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43315" indent="-124186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7041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7041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58838" indent="-111250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937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7870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262603" indent="-122893">
              <a:defRPr lang="en-US" sz="1467" dirty="0"/>
            </a:lvl2pPr>
            <a:lvl3pPr marL="380320" indent="-112544">
              <a:defRPr lang="en-US" dirty="0"/>
            </a:lvl3pPr>
            <a:lvl4pPr marL="485103" indent="-104783">
              <a:defRPr lang="en-US" dirty="0"/>
            </a:lvl4pPr>
            <a:lvl5pPr marL="596353" indent="-9960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668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688" y="238413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4269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4269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975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4418">
          <p15:clr>
            <a:srgbClr val="5ACBF0"/>
          </p15:clr>
        </p15:guide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672">
          <p15:clr>
            <a:srgbClr val="5ACBF0"/>
          </p15:clr>
        </p15:guide>
        <p15:guide id="7" pos="10776">
          <p15:clr>
            <a:srgbClr val="5ACBF0"/>
          </p15:clr>
        </p15:guide>
        <p15:guide id="8" pos="16848">
          <p15:clr>
            <a:srgbClr val="5ACBF0"/>
          </p15:clr>
        </p15:guide>
        <p15:guide id="9" pos="17952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13876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42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9936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94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24704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45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902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8352">
          <p15:clr>
            <a:srgbClr val="5ACBF0"/>
          </p15:clr>
        </p15:guide>
        <p15:guide id="7" pos="8856">
          <p15:clr>
            <a:srgbClr val="5ACBF0"/>
          </p15:clr>
        </p15:guide>
        <p15:guide id="8" pos="13584">
          <p15:clr>
            <a:srgbClr val="5ACBF0"/>
          </p15:clr>
        </p15:guide>
        <p15:guide id="9" pos="14088">
          <p15:clr>
            <a:srgbClr val="5ACBF0"/>
          </p15:clr>
        </p15:guide>
        <p15:guide id="10" pos="18816">
          <p15:clr>
            <a:srgbClr val="5ACBF0"/>
          </p15:clr>
        </p15:guide>
        <p15:guide id="11" pos="19320">
          <p15:clr>
            <a:srgbClr val="5ACBF0"/>
          </p15:clr>
        </p15:guide>
        <p15:guide id="12" orient="horz" pos="4212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10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27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227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5435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5435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3859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8598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176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8176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213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320">
          <p15:clr>
            <a:srgbClr val="5ACBF0"/>
          </p15:clr>
        </p15:guide>
        <p15:guide id="7" pos="7824">
          <p15:clr>
            <a:srgbClr val="5ACBF0"/>
          </p15:clr>
        </p15:guide>
        <p15:guide id="8" pos="11496">
          <p15:clr>
            <a:srgbClr val="5ACBF0"/>
          </p15:clr>
        </p15:guide>
        <p15:guide id="9" pos="12000">
          <p15:clr>
            <a:srgbClr val="5ACBF0"/>
          </p15:clr>
        </p15:guide>
        <p15:guide id="10" pos="15672">
          <p15:clr>
            <a:srgbClr val="5ACBF0"/>
          </p15:clr>
        </p15:guide>
        <p15:guide id="11" pos="19848">
          <p15:clr>
            <a:srgbClr val="5ACBF0"/>
          </p15:clr>
        </p15:guide>
        <p15:guide id="12" orient="horz" pos="4212">
          <p15:clr>
            <a:srgbClr val="5ACBF0"/>
          </p15:clr>
        </p15:guide>
        <p15:guide id="13" pos="16176">
          <p15:clr>
            <a:srgbClr val="5ACBF0"/>
          </p15:clr>
        </p15:guide>
        <p15:guide id="14" pos="20352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6780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8" y="2977467"/>
            <a:ext cx="4127692" cy="903068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3829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30" orient="horz" pos="845">
          <p15:clr>
            <a:srgbClr val="5ACBF0"/>
          </p15:clr>
        </p15:guide>
        <p15:guide id="32" orient="horz" pos="6336">
          <p15:clr>
            <a:srgbClr val="5ACBF0"/>
          </p15:clr>
        </p15:guide>
        <p15:guide id="33" pos="10715">
          <p15:clr>
            <a:srgbClr val="5ACBF0"/>
          </p15:clr>
        </p15:guide>
        <p15:guide id="34" pos="12011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67" y="457200"/>
            <a:ext cx="5508419" cy="315471"/>
          </a:xfrm>
        </p:spPr>
        <p:txBody>
          <a:bodyPr tIns="64008"/>
          <a:lstStyle>
            <a:lvl1pPr>
              <a:defRPr sz="163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699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6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  <p15:guide id="31" pos="13824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2221132"/>
            <a:ext cx="3147213" cy="90306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200" y="3535542"/>
            <a:ext cx="3147213" cy="275909"/>
          </a:xfrm>
        </p:spPr>
        <p:txBody>
          <a:bodyPr/>
          <a:lstStyle>
            <a:lvl1pPr marL="0" indent="0">
              <a:buNone/>
              <a:defRPr sz="1793">
                <a:latin typeface="+mn-lt"/>
              </a:defRPr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39435" indent="0">
              <a:buNone/>
              <a:defRPr/>
            </a:lvl4pPr>
            <a:lvl5pPr marL="6972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CECAD-6151-1A30-7B4E-5150D806E7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1020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7" orient="horz" pos="5773">
          <p15:clr>
            <a:srgbClr val="5ACBF0"/>
          </p15:clr>
        </p15:guide>
        <p15:guide id="8" orient="horz" pos="6530">
          <p15:clr>
            <a:srgbClr val="5ACBF0"/>
          </p15:clr>
        </p15:guide>
        <p15:guide id="10" pos="13425">
          <p15:clr>
            <a:srgbClr val="C35EA4"/>
          </p15:clr>
        </p15:guide>
        <p15:guide id="11" pos="10776">
          <p15:clr>
            <a:srgbClr val="5ACBF0"/>
          </p15:clr>
        </p15:guide>
        <p15:guide id="12" pos="12756">
          <p15:clr>
            <a:srgbClr val="A4A3A4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2975879"/>
            <a:ext cx="3139547" cy="90306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E8B2D68-9874-6455-F446-CE7A691C6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41710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5" orient="horz" pos="6336">
          <p15:clr>
            <a:srgbClr val="5ACBF0"/>
          </p15:clr>
        </p15:guide>
        <p15:guide id="6" pos="10768">
          <p15:clr>
            <a:srgbClr val="5ACBF0"/>
          </p15:clr>
        </p15:guide>
        <p15:guide id="7" pos="13422">
          <p15:clr>
            <a:srgbClr val="C35EA4"/>
          </p15:clr>
        </p15:guide>
        <p15:guide id="8" pos="12759">
          <p15:clr>
            <a:srgbClr val="A4A3A4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8667" y="2979738"/>
            <a:ext cx="3142722" cy="702372"/>
          </a:xfrm>
        </p:spPr>
        <p:txBody>
          <a:bodyPr anchor="t"/>
          <a:lstStyle>
            <a:lvl1pPr>
              <a:defRPr sz="2282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392CA2F-4C99-C9DB-9977-08B943EBCA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93994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3" orient="horz" pos="5506">
          <p15:clr>
            <a:srgbClr val="5ACBF0"/>
          </p15:clr>
        </p15:guide>
        <p15:guide id="4" pos="13431">
          <p15:clr>
            <a:srgbClr val="C35EA4"/>
          </p15:clr>
        </p15:guide>
        <p15:guide id="5" pos="10776">
          <p15:clr>
            <a:srgbClr val="5ACBF0"/>
          </p15:clr>
        </p15:guide>
        <p15:guide id="6" pos="12768">
          <p15:clr>
            <a:srgbClr val="A4A3A4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132417" y="3657600"/>
            <a:ext cx="9927167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11039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75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32417" y="0"/>
            <a:ext cx="453686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73843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2874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049294" y="0"/>
            <a:ext cx="401029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98812" y="-203944"/>
            <a:ext cx="328169" cy="250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7984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4777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85" y="5487361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778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448">
          <p15:clr>
            <a:srgbClr val="5ACBF0"/>
          </p15:clr>
        </p15:guide>
        <p15:guide id="6" orient="horz" pos="10560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37" y="917520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228600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22633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4224">
          <p15:clr>
            <a:srgbClr val="5ACBF0"/>
          </p15:clr>
        </p15:guide>
        <p15:guide id="6" orient="horz" pos="211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1025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438" y="2025650"/>
            <a:ext cx="4371892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9770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07165" y="2025650"/>
            <a:ext cx="4371892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3072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13495">
          <p15:clr>
            <a:srgbClr val="5ACBF0"/>
          </p15:clr>
        </p15:guide>
        <p15:guide id="7" pos="14153">
          <p15:clr>
            <a:srgbClr val="5ACBF0"/>
          </p15:clr>
        </p15:guide>
        <p15:guide id="8" orient="horz" pos="10161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4097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4066" y="2025650"/>
            <a:ext cx="2830186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8883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197708" y="2025650"/>
            <a:ext cx="2830186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3669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771350" y="2025650"/>
            <a:ext cx="2830186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46756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204">
          <p15:clr>
            <a:srgbClr val="5ACBF0"/>
          </p15:clr>
        </p15:guide>
        <p15:guide id="7" pos="9879">
          <p15:clr>
            <a:srgbClr val="5ACBF0"/>
          </p15:clr>
        </p15:guide>
        <p15:guide id="8" pos="17769">
          <p15:clr>
            <a:srgbClr val="5ACBF0"/>
          </p15:clr>
        </p15:guide>
        <p15:guide id="9" pos="18444">
          <p15:clr>
            <a:srgbClr val="5ACBF0"/>
          </p15:clr>
        </p15:guide>
        <p15:guide id="10" orient="horz" pos="10164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00206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779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066">
          <p15:clr>
            <a:srgbClr val="5ACBF0"/>
          </p15:clr>
        </p15:guide>
        <p15:guide id="7" pos="7741">
          <p15:clr>
            <a:srgbClr val="5ACBF0"/>
          </p15:clr>
        </p15:guide>
        <p15:guide id="8" pos="13487">
          <p15:clr>
            <a:srgbClr val="5ACBF0"/>
          </p15:clr>
        </p15:guide>
        <p15:guide id="9" pos="14161">
          <p15:clr>
            <a:srgbClr val="5ACBF0"/>
          </p15:clr>
        </p15:guide>
        <p15:guide id="10" pos="19907">
          <p15:clr>
            <a:srgbClr val="5ACBF0"/>
          </p15:clr>
        </p15:guide>
        <p15:guide id="11" pos="20579">
          <p15:clr>
            <a:srgbClr val="5ACBF0"/>
          </p15:clr>
        </p15:guide>
        <p15:guide id="12" orient="horz" pos="8419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6592" y="5334001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767" y="2286000"/>
            <a:ext cx="4937929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6620" y="5334000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669795" y="2286000"/>
            <a:ext cx="4937929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97261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4" orient="horz" pos="9413">
          <p15:clr>
            <a:srgbClr val="5ACBF0"/>
          </p15:clr>
        </p15:guide>
        <p15:guide id="5" pos="13774">
          <p15:clr>
            <a:srgbClr val="5ACBF0"/>
          </p15:clr>
        </p15:guide>
        <p15:guide id="11" pos="6875">
          <p15:clr>
            <a:srgbClr val="5ACBF0"/>
          </p15:clr>
        </p15:guide>
        <p15:guide id="12" pos="20773">
          <p15:clr>
            <a:srgbClr val="5ACBF0"/>
          </p15:clr>
        </p15:guide>
        <p15:guide id="13" orient="horz" pos="9856">
          <p15:clr>
            <a:srgbClr val="5ACBF0"/>
          </p15:clr>
        </p15:guide>
        <p15:guide id="14" orient="horz">
          <p15:clr>
            <a:srgbClr val="5ACBF0"/>
          </p15:clr>
        </p15:guide>
        <p15:guide id="15" pos="12425">
          <p15:clr>
            <a:srgbClr val="5ACBF0"/>
          </p15:clr>
        </p15:guide>
        <p15:guide id="16" pos="15223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5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254" y="4800601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430" y="2286000"/>
            <a:ext cx="327705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2324" y="4799409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975499" y="2286000"/>
            <a:ext cx="327705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6394" y="4799410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9569" y="2286000"/>
            <a:ext cx="327705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37669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9122">
          <p15:clr>
            <a:srgbClr val="5ACBF0"/>
          </p15:clr>
        </p15:guide>
        <p15:guide id="6" pos="9263">
          <p15:clr>
            <a:srgbClr val="5ACBF0"/>
          </p15:clr>
        </p15:guide>
        <p15:guide id="8" pos="18391">
          <p15:clr>
            <a:srgbClr val="5ACBF0"/>
          </p15:clr>
        </p15:guide>
        <p15:guide id="9" pos="18523">
          <p15:clr>
            <a:srgbClr val="5ACBF0"/>
          </p15:clr>
        </p15:guide>
        <p15:guide id="11" pos="4558">
          <p15:clr>
            <a:srgbClr val="5ACBF0"/>
          </p15:clr>
        </p15:guide>
        <p15:guide id="12" pos="13824">
          <p15:clr>
            <a:srgbClr val="5ACBF0"/>
          </p15:clr>
        </p15:guide>
        <p15:guide id="13" pos="23090">
          <p15:clr>
            <a:srgbClr val="5ACBF0"/>
          </p15:clr>
        </p15:guide>
        <p15:guide id="14" orient="horz" pos="3150">
          <p15:clr>
            <a:srgbClr val="5ACBF0"/>
          </p15:clr>
        </p15:guide>
        <p15:guide id="15" pos="7805">
          <p15:clr>
            <a:srgbClr val="5ACBF0"/>
          </p15:clr>
        </p15:guide>
        <p15:guide id="16" pos="10598">
          <p15:clr>
            <a:srgbClr val="5ACBF0"/>
          </p15:clr>
        </p15:guide>
        <p15:guide id="17" pos="17056">
          <p15:clr>
            <a:srgbClr val="5ACBF0"/>
          </p15:clr>
        </p15:guide>
        <p15:guide id="18" pos="19849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500" y="4800602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837" y="2286000"/>
            <a:ext cx="244289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0281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793565" y="2286000"/>
            <a:ext cx="244289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2063" y="4799410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965293" y="2286000"/>
            <a:ext cx="244289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13845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37021" y="2286000"/>
            <a:ext cx="2442897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3720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6805">
          <p15:clr>
            <a:srgbClr val="5ACBF0"/>
          </p15:clr>
        </p15:guide>
        <p15:guide id="6" pos="6949">
          <p15:clr>
            <a:srgbClr val="5ACBF0"/>
          </p15:clr>
        </p15:guide>
        <p15:guide id="7" pos="20696">
          <p15:clr>
            <a:srgbClr val="5ACBF0"/>
          </p15:clr>
        </p15:guide>
        <p15:guide id="8" pos="13751">
          <p15:clr>
            <a:srgbClr val="5ACBF0"/>
          </p15:clr>
        </p15:guide>
        <p15:guide id="9" pos="13897">
          <p15:clr>
            <a:srgbClr val="5ACBF0"/>
          </p15:clr>
        </p15:guide>
        <p15:guide id="10" pos="20840">
          <p15:clr>
            <a:srgbClr val="5ACBF0"/>
          </p15:clr>
        </p15:guide>
        <p15:guide id="11" pos="3397">
          <p15:clr>
            <a:srgbClr val="5ACBF0"/>
          </p15:clr>
        </p15:guide>
        <p15:guide id="12" pos="10354">
          <p15:clr>
            <a:srgbClr val="5ACBF0"/>
          </p15:clr>
        </p15:guide>
        <p15:guide id="13" pos="17306">
          <p15:clr>
            <a:srgbClr val="5ACBF0"/>
          </p15:clr>
        </p15:guide>
        <p15:guide id="14" pos="24251">
          <p15:clr>
            <a:srgbClr val="5ACBF0"/>
          </p15:clr>
        </p15:guide>
        <p15:guide id="15" orient="horz">
          <p15:clr>
            <a:srgbClr val="5ACBF0"/>
          </p15:clr>
        </p15:guide>
        <p15:guide id="16" pos="5485">
          <p15:clr>
            <a:srgbClr val="5ACBF0"/>
          </p15:clr>
        </p15:guide>
        <p15:guide id="17" pos="8274">
          <p15:clr>
            <a:srgbClr val="5ACBF0"/>
          </p15:clr>
        </p15:guide>
        <p15:guide id="18" pos="12419">
          <p15:clr>
            <a:srgbClr val="5ACBF0"/>
          </p15:clr>
        </p15:guide>
        <p15:guide id="19" pos="15229">
          <p15:clr>
            <a:srgbClr val="5ACBF0"/>
          </p15:clr>
        </p15:guide>
        <p15:guide id="20" pos="19368">
          <p15:clr>
            <a:srgbClr val="5ACBF0"/>
          </p15:clr>
        </p15:guide>
        <p15:guide id="21" pos="22163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6430" y="4800602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8017" y="2286000"/>
            <a:ext cx="1943891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1930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373517" y="2286000"/>
            <a:ext cx="1943891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67429" y="4799410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129017" y="2286000"/>
            <a:ext cx="1943891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229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84516" y="2286000"/>
            <a:ext cx="1943891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84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640016" y="2286000"/>
            <a:ext cx="1943891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59021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8" pos="16672">
          <p15:clr>
            <a:srgbClr val="5ACBF0"/>
          </p15:clr>
        </p15:guide>
        <p15:guide id="9" pos="16534">
          <p15:clr>
            <a:srgbClr val="5ACBF0"/>
          </p15:clr>
        </p15:guide>
        <p15:guide id="10" pos="22081">
          <p15:clr>
            <a:srgbClr val="5ACBF0"/>
          </p15:clr>
        </p15:guide>
        <p15:guide id="11" pos="4763">
          <p15:clr>
            <a:srgbClr val="5ACBF0"/>
          </p15:clr>
        </p15:guide>
        <p15:guide id="12" pos="10313">
          <p15:clr>
            <a:srgbClr val="5ACBF0"/>
          </p15:clr>
        </p15:guide>
        <p15:guide id="13" pos="17335">
          <p15:clr>
            <a:srgbClr val="5ACBF0"/>
          </p15:clr>
        </p15:guide>
        <p15:guide id="14" pos="22899">
          <p15:clr>
            <a:srgbClr val="5ACBF0"/>
          </p15:clr>
        </p15:guide>
        <p15:guide id="15" orient="horz">
          <p15:clr>
            <a:srgbClr val="5ACBF0"/>
          </p15:clr>
        </p15:guide>
        <p15:guide id="16" pos="6218">
          <p15:clr>
            <a:srgbClr val="5ACBF0"/>
          </p15:clr>
        </p15:guide>
        <p15:guide id="17" pos="8257">
          <p15:clr>
            <a:srgbClr val="5ACBF0"/>
          </p15:clr>
        </p15:guide>
        <p15:guide id="18" pos="11783">
          <p15:clr>
            <a:srgbClr val="5ACBF0"/>
          </p15:clr>
        </p15:guide>
        <p15:guide id="19" pos="15880">
          <p15:clr>
            <a:srgbClr val="5ACBF0"/>
          </p15:clr>
        </p15:guide>
        <p15:guide id="21" pos="22245">
          <p15:clr>
            <a:srgbClr val="5ACBF0"/>
          </p15:clr>
        </p15:guide>
        <p15:guide id="22" pos="5403">
          <p15:clr>
            <a:srgbClr val="5ACBF0"/>
          </p15:clr>
        </p15:guide>
        <p15:guide id="23" pos="5555">
          <p15:clr>
            <a:srgbClr val="5ACBF0"/>
          </p15:clr>
        </p15:guide>
        <p15:guide id="24" pos="10976">
          <p15:clr>
            <a:srgbClr val="5ACBF0"/>
          </p15:clr>
        </p15:guide>
        <p15:guide id="25" pos="11117">
          <p15:clr>
            <a:srgbClr val="5ACBF0"/>
          </p15:clr>
        </p15:guide>
        <p15:guide id="26" pos="21433">
          <p15:clr>
            <a:srgbClr val="5ACBF0"/>
          </p15:clr>
        </p15:guide>
        <p15:guide id="27" pos="13824">
          <p15:clr>
            <a:srgbClr val="5ACBF0"/>
          </p15:clr>
        </p15:guide>
        <p15:guide id="28" pos="19391">
          <p15:clr>
            <a:srgbClr val="5ACBF0"/>
          </p15:clr>
        </p15:guide>
        <p15:guide id="29" pos="2710">
          <p15:clr>
            <a:srgbClr val="5ACBF0"/>
          </p15:clr>
        </p15:guide>
        <p15:guide id="30" pos="2493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0980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7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7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0023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3824">
          <p15:clr>
            <a:srgbClr val="5ACBF0"/>
          </p15:clr>
        </p15:guide>
        <p15:guide id="4" pos="4620">
          <p15:clr>
            <a:srgbClr val="5ACBF0"/>
          </p15:clr>
        </p15:guide>
        <p15:guide id="5" pos="20397">
          <p15:clr>
            <a:srgbClr val="5ACBF0"/>
          </p15:clr>
        </p15:guide>
        <p15:guide id="6" pos="9867">
          <p15:clr>
            <a:srgbClr val="5ACBF0"/>
          </p15:clr>
        </p15:guide>
        <p15:guide id="7" pos="7242">
          <p15:clr>
            <a:srgbClr val="5ACBF0"/>
          </p15:clr>
        </p15:guide>
        <p15:guide id="8" pos="11193">
          <p15:clr>
            <a:srgbClr val="5ACBF0"/>
          </p15:clr>
        </p15:guide>
        <p15:guide id="9" pos="16452">
          <p15:clr>
            <a:srgbClr val="5ACBF0"/>
          </p15:clr>
        </p15:guide>
        <p15:guide id="11" pos="23028">
          <p15:clr>
            <a:srgbClr val="5ACBF0"/>
          </p15:clr>
        </p15:guide>
        <p15:guide id="12" orient="horz" pos="4224">
          <p15:clr>
            <a:srgbClr val="5ACBF0"/>
          </p15:clr>
        </p15:guide>
        <p15:guide id="13" pos="17778">
          <p15:clr>
            <a:srgbClr val="5ACBF0"/>
          </p15:clr>
        </p15:guide>
        <p15:guide id="14" orient="horz" pos="8489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2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2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18390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4490">
          <p15:clr>
            <a:srgbClr val="5ACBF0"/>
          </p15:clr>
        </p15:guide>
        <p15:guide id="5" pos="21075">
          <p15:clr>
            <a:srgbClr val="5ACBF0"/>
          </p15:clr>
        </p15:guide>
        <p15:guide id="7" pos="13155">
          <p15:clr>
            <a:srgbClr val="5ACBF0"/>
          </p15:clr>
        </p15:guide>
        <p15:guide id="8" pos="7902">
          <p15:clr>
            <a:srgbClr val="5ACBF0"/>
          </p15:clr>
        </p15:guide>
        <p15:guide id="10" pos="10533">
          <p15:clr>
            <a:srgbClr val="5ACBF0"/>
          </p15:clr>
        </p15:guide>
        <p15:guide id="11" pos="17121">
          <p15:clr>
            <a:srgbClr val="5ACBF0"/>
          </p15:clr>
        </p15:guide>
        <p15:guide id="12" pos="23691">
          <p15:clr>
            <a:srgbClr val="5ACBF0"/>
          </p15:clr>
        </p15:guide>
        <p15:guide id="13" pos="3948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73">
          <p15:clr>
            <a:srgbClr val="5ACBF0"/>
          </p15:clr>
        </p15:guide>
        <p15:guide id="18" pos="19740">
          <p15:clr>
            <a:srgbClr val="5ACBF0"/>
          </p15:clr>
        </p15:guide>
        <p15:guide id="19" orient="horz" pos="8501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2640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7814">
          <p15:clr>
            <a:srgbClr val="5ACBF0"/>
          </p15:clr>
        </p15:guide>
        <p15:guide id="3" pos="22377">
          <p15:clr>
            <a:srgbClr val="5ACBF0"/>
          </p15:clr>
        </p15:guide>
        <p15:guide id="5" pos="21060">
          <p15:clr>
            <a:srgbClr val="5ACBF0"/>
          </p15:clr>
        </p15:guide>
        <p15:guide id="7" pos="15810">
          <p15:clr>
            <a:srgbClr val="5ACBF0"/>
          </p15:clr>
        </p15:guide>
        <p15:guide id="8" pos="11850">
          <p15:clr>
            <a:srgbClr val="5ACBF0"/>
          </p15:clr>
        </p15:guide>
        <p15:guide id="10" pos="10533">
          <p15:clr>
            <a:srgbClr val="5ACBF0"/>
          </p15:clr>
        </p15:guide>
        <p15:guide id="11" pos="17115">
          <p15:clr>
            <a:srgbClr val="5ACBF0"/>
          </p15:clr>
        </p15:guide>
        <p15:guide id="13" pos="5271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88">
          <p15:clr>
            <a:srgbClr val="5ACBF0"/>
          </p15:clr>
        </p15:guide>
        <p15:guide id="16" orient="horz" pos="743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2384" y="2309812"/>
            <a:ext cx="3182027" cy="451534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266" y="2309814"/>
            <a:ext cx="5190067" cy="351186"/>
          </a:xfrm>
        </p:spPr>
        <p:txBody>
          <a:bodyPr anchor="t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2384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0130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193">
          <p15:clr>
            <a:srgbClr val="5ACBF0"/>
          </p15:clr>
        </p15:guide>
        <p15:guide id="29" orient="horz" pos="3731">
          <p15:clr>
            <a:srgbClr val="5ACBF0"/>
          </p15:clr>
        </p15:guide>
        <p15:guide id="30" pos="10944">
          <p15:clr>
            <a:srgbClr val="5ACBF0"/>
          </p15:clr>
        </p15:guide>
        <p15:guide id="32" orient="horz" pos="4268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847" y="3201646"/>
            <a:ext cx="3182027" cy="451534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471" y="3251820"/>
            <a:ext cx="4608681" cy="351186"/>
          </a:xfrm>
        </p:spPr>
        <p:txBody>
          <a:bodyPr anchor="ctr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382684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686394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217">
          <p15:clr>
            <a:srgbClr val="5ACBF0"/>
          </p15:clr>
        </p15:guide>
        <p15:guide id="29" orient="horz" pos="6336">
          <p15:clr>
            <a:srgbClr val="5ACBF0"/>
          </p15:clr>
        </p15:guide>
        <p15:guide id="30" pos="10920">
          <p15:clr>
            <a:srgbClr val="5ACBF0"/>
          </p15:clr>
        </p15:guide>
        <p15:guide id="31" pos="13513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508433"/>
            <a:ext cx="8968487" cy="451534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436688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4846" y="2099311"/>
            <a:ext cx="8968487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96" indent="0">
              <a:buNone/>
              <a:tabLst>
                <a:tab pos="280713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379" indent="0">
              <a:buNone/>
              <a:tabLst>
                <a:tab pos="464405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764" indent="0">
              <a:buNone/>
              <a:tabLst>
                <a:tab pos="65197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427" indent="0">
              <a:buNone/>
              <a:tabLst>
                <a:tab pos="83825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375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878">
          <p15:clr>
            <a:srgbClr val="5ACBF0"/>
          </p15:clr>
        </p15:guide>
        <p15:guide id="2" orient="horz" pos="2655">
          <p15:clr>
            <a:srgbClr val="5ACBF0"/>
          </p15:clr>
        </p15:guide>
        <p15:guide id="3" orient="horz" pos="845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2973" y="1230681"/>
            <a:ext cx="8968487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2827139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3491220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789875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5210">
          <p15:clr>
            <a:srgbClr val="5ACBF0"/>
          </p15:clr>
        </p15:guide>
        <p15:guide id="5" orient="horz" pos="6445">
          <p15:clr>
            <a:srgbClr val="5ACBF0"/>
          </p15:clr>
        </p15:guide>
        <p15:guide id="6" orient="horz" pos="2267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224581"/>
            <a:ext cx="8970361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660509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7736" y="4996505"/>
            <a:ext cx="8970361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543912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7806">
          <p15:clr>
            <a:srgbClr val="5ACBF0"/>
          </p15:clr>
        </p15:guide>
        <p15:guide id="5" orient="horz" pos="9231">
          <p15:clr>
            <a:srgbClr val="5ACBF0"/>
          </p15:clr>
        </p15:guide>
        <p15:guide id="6" orient="horz" pos="1229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457201"/>
            <a:ext cx="4040887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4967" y="1338139"/>
            <a:ext cx="360101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549" y="0"/>
            <a:ext cx="6391451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726" y="709187"/>
            <a:ext cx="4792750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2879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305">
          <p15:clr>
            <a:srgbClr val="5ACBF0"/>
          </p15:clr>
        </p15:guide>
        <p15:guide id="4" orient="horz" pos="2473">
          <p15:clr>
            <a:srgbClr val="5ACBF0"/>
          </p15:clr>
        </p15:guide>
        <p15:guide id="7" pos="11818">
          <p15:clr>
            <a:srgbClr val="5ACBF0"/>
          </p15:clr>
        </p15:guide>
        <p15:guide id="8" pos="13155">
          <p15:clr>
            <a:srgbClr val="5ACBF0"/>
          </p15:clr>
        </p15:guide>
        <p15:guide id="9" pos="1049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1"/>
            <a:ext cx="4031233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2"/>
            <a:ext cx="5819775" cy="300980"/>
          </a:xfrm>
        </p:spPr>
        <p:txBody>
          <a:bodyPr/>
          <a:lstStyle>
            <a:lvl1pPr marL="0" indent="0">
              <a:buNone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6"/>
            <a:ext cx="403383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98109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279">
          <p15:clr>
            <a:srgbClr val="5ACBF0"/>
          </p15:clr>
        </p15:guide>
        <p15:guide id="4" orient="horz" pos="2461">
          <p15:clr>
            <a:srgbClr val="5ACBF0"/>
          </p15:clr>
        </p15:guide>
        <p15:guide id="6" pos="15848">
          <p15:clr>
            <a:srgbClr val="5ACBF0"/>
          </p15:clr>
        </p15:guide>
        <p15:guide id="7" pos="14522">
          <p15:clr>
            <a:srgbClr val="5ACBF0"/>
          </p15:clr>
        </p15:guide>
        <p15:guide id="8" pos="17180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0F44-1527-F6F0-E88B-EC83140B1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"/>
            <a:ext cx="12192000" cy="685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62179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621792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8232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914400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653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DFD13-6896-24D9-3F53-88D31F1D2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66751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3130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57">
          <p15:clr>
            <a:srgbClr val="5ACBF0"/>
          </p15:clr>
        </p15:guide>
        <p15:guide id="3" orient="horz" pos="5606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8316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244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81">
          <p15:clr>
            <a:srgbClr val="A4A3A4"/>
          </p15:clr>
        </p15:guide>
        <p15:guide id="15" pos="12052">
          <p15:clr>
            <a:srgbClr val="A4A3A4"/>
          </p15:clr>
        </p15:guide>
        <p15:guide id="16" pos="13513">
          <p15:clr>
            <a:srgbClr val="A4A3A4"/>
          </p15:clr>
        </p15:guide>
        <p15:guide id="17" pos="14153">
          <p15:clr>
            <a:srgbClr val="A4A3A4"/>
          </p15:clr>
        </p15:guide>
        <p15:guide id="18" pos="15631">
          <p15:clr>
            <a:srgbClr val="A4A3A4"/>
          </p15:clr>
        </p15:guide>
        <p15:guide id="19" pos="16311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985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1631951" y="6181322"/>
            <a:ext cx="4482124" cy="8771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759696" eaLnBrk="0" hangingPunct="0"/>
            <a:r>
              <a:rPr lang="en-US" sz="57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13E46B7E-7D6F-4019-D6F4-4AF2BDAEA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1612701" y="457201"/>
            <a:ext cx="8974408" cy="451534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608667" y="1436688"/>
            <a:ext cx="8974667" cy="1806007"/>
          </a:xfrm>
        </p:spPr>
        <p:txBody>
          <a:bodyPr wrap="square">
            <a:spAutoFit/>
          </a:bodyPr>
          <a:lstStyle>
            <a:lvl1pPr>
              <a:defRPr sz="2934">
                <a:latin typeface="+mn-lt"/>
              </a:defRPr>
            </a:lvl1pPr>
            <a:lvl2pPr>
              <a:defRPr sz="2282">
                <a:latin typeface="+mn-lt"/>
              </a:defRPr>
            </a:lvl2pPr>
            <a:lvl3pPr>
              <a:defRPr sz="1956">
                <a:latin typeface="+mn-lt"/>
              </a:defRPr>
            </a:lvl3pPr>
            <a:lvl4pPr>
              <a:defRPr sz="1630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015" spc="-42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033247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52">
          <p15:clr>
            <a:srgbClr val="5ACBF0"/>
          </p15:clr>
        </p15:guide>
        <p15:guide id="2" orient="horz" pos="845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01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4615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5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8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3073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62136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62136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5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360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360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3607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0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21367" y="3032228"/>
            <a:ext cx="9144000" cy="50154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259" spc="-41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1367" y="3962402"/>
            <a:ext cx="9144000" cy="20069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04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CEC5707-483C-6137-56E7-02CC348DE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4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075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10783" y="1435100"/>
            <a:ext cx="8968746" cy="13143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3899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3731">
          <p15:clr>
            <a:srgbClr val="5ACBF0"/>
          </p15:clr>
        </p15:guide>
        <p15:guide id="3" orient="horz" pos="845">
          <p15:clr>
            <a:srgbClr val="5ACBF0"/>
          </p15:clr>
        </p15:guide>
        <p15:guide id="5" orient="horz" pos="2652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2973" y="1434370"/>
            <a:ext cx="8968487" cy="131439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58838" indent="0">
              <a:buNone/>
              <a:defRPr/>
            </a:lvl4pPr>
            <a:lvl5pPr marL="74511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3239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2655">
          <p15:clr>
            <a:srgbClr val="5ACBF0"/>
          </p15:clr>
        </p15:guide>
        <p15:guide id="4" orient="horz" pos="3731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0784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2587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28680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43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76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0784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587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773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31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10784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0784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43315" indent="-124186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7041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7041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58838" indent="-111250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4031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7930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262603" indent="-122893">
              <a:defRPr lang="en-US" sz="1467" dirty="0"/>
            </a:lvl2pPr>
            <a:lvl3pPr marL="380320" indent="-112544">
              <a:defRPr lang="en-US" dirty="0"/>
            </a:lvl3pPr>
            <a:lvl4pPr marL="485103" indent="-104783">
              <a:defRPr lang="en-US" dirty="0"/>
            </a:lvl4pPr>
            <a:lvl5pPr marL="596353" indent="-9960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668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688" y="238413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4269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4269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3002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4418">
          <p15:clr>
            <a:srgbClr val="5ACBF0"/>
          </p15:clr>
        </p15:guide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672">
          <p15:clr>
            <a:srgbClr val="5ACBF0"/>
          </p15:clr>
        </p15:guide>
        <p15:guide id="7" pos="10776">
          <p15:clr>
            <a:srgbClr val="5ACBF0"/>
          </p15:clr>
        </p15:guide>
        <p15:guide id="8" pos="16848">
          <p15:clr>
            <a:srgbClr val="5ACBF0"/>
          </p15:clr>
        </p15:guide>
        <p15:guide id="9" pos="17952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13876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42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9936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94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24704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45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5619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8352">
          <p15:clr>
            <a:srgbClr val="5ACBF0"/>
          </p15:clr>
        </p15:guide>
        <p15:guide id="7" pos="8856">
          <p15:clr>
            <a:srgbClr val="5ACBF0"/>
          </p15:clr>
        </p15:guide>
        <p15:guide id="8" pos="13584">
          <p15:clr>
            <a:srgbClr val="5ACBF0"/>
          </p15:clr>
        </p15:guide>
        <p15:guide id="9" pos="14088">
          <p15:clr>
            <a:srgbClr val="5ACBF0"/>
          </p15:clr>
        </p15:guide>
        <p15:guide id="10" pos="18816">
          <p15:clr>
            <a:srgbClr val="5ACBF0"/>
          </p15:clr>
        </p15:guide>
        <p15:guide id="11" pos="19320">
          <p15:clr>
            <a:srgbClr val="5ACBF0"/>
          </p15:clr>
        </p15:guide>
        <p15:guide id="12" orient="horz" pos="4212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10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27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227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5435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5435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3859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8598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176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8176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1204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320">
          <p15:clr>
            <a:srgbClr val="5ACBF0"/>
          </p15:clr>
        </p15:guide>
        <p15:guide id="7" pos="7824">
          <p15:clr>
            <a:srgbClr val="5ACBF0"/>
          </p15:clr>
        </p15:guide>
        <p15:guide id="8" pos="11496">
          <p15:clr>
            <a:srgbClr val="5ACBF0"/>
          </p15:clr>
        </p15:guide>
        <p15:guide id="9" pos="12000">
          <p15:clr>
            <a:srgbClr val="5ACBF0"/>
          </p15:clr>
        </p15:guide>
        <p15:guide id="10" pos="15672">
          <p15:clr>
            <a:srgbClr val="5ACBF0"/>
          </p15:clr>
        </p15:guide>
        <p15:guide id="11" pos="19848">
          <p15:clr>
            <a:srgbClr val="5ACBF0"/>
          </p15:clr>
        </p15:guide>
        <p15:guide id="12" orient="horz" pos="4212">
          <p15:clr>
            <a:srgbClr val="5ACBF0"/>
          </p15:clr>
        </p15:guide>
        <p15:guide id="13" pos="16176">
          <p15:clr>
            <a:srgbClr val="5ACBF0"/>
          </p15:clr>
        </p15:guide>
        <p15:guide id="14" pos="20352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61148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8" y="2977467"/>
            <a:ext cx="4127692" cy="903068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384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30" orient="horz" pos="845">
          <p15:clr>
            <a:srgbClr val="5ACBF0"/>
          </p15:clr>
        </p15:guide>
        <p15:guide id="32" orient="horz" pos="6336">
          <p15:clr>
            <a:srgbClr val="5ACBF0"/>
          </p15:clr>
        </p15:guide>
        <p15:guide id="33" pos="10715">
          <p15:clr>
            <a:srgbClr val="5ACBF0"/>
          </p15:clr>
        </p15:guide>
        <p15:guide id="34" pos="12011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67" y="457200"/>
            <a:ext cx="5508419" cy="315471"/>
          </a:xfrm>
        </p:spPr>
        <p:txBody>
          <a:bodyPr tIns="64008"/>
          <a:lstStyle>
            <a:lvl1pPr>
              <a:defRPr sz="163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1582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6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  <p15:guide id="31" pos="13824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2221132"/>
            <a:ext cx="3147213" cy="90306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200" y="3535542"/>
            <a:ext cx="3147213" cy="275909"/>
          </a:xfrm>
        </p:spPr>
        <p:txBody>
          <a:bodyPr/>
          <a:lstStyle>
            <a:lvl1pPr marL="0" indent="0">
              <a:buNone/>
              <a:defRPr sz="1793">
                <a:latin typeface="+mn-lt"/>
              </a:defRPr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39435" indent="0">
              <a:buNone/>
              <a:defRPr/>
            </a:lvl4pPr>
            <a:lvl5pPr marL="6972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CECAD-6151-1A30-7B4E-5150D806E7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11719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7" orient="horz" pos="5773">
          <p15:clr>
            <a:srgbClr val="5ACBF0"/>
          </p15:clr>
        </p15:guide>
        <p15:guide id="8" orient="horz" pos="6530">
          <p15:clr>
            <a:srgbClr val="5ACBF0"/>
          </p15:clr>
        </p15:guide>
        <p15:guide id="10" pos="13425">
          <p15:clr>
            <a:srgbClr val="C35EA4"/>
          </p15:clr>
        </p15:guide>
        <p15:guide id="11" pos="10776">
          <p15:clr>
            <a:srgbClr val="5ACBF0"/>
          </p15:clr>
        </p15:guide>
        <p15:guide id="12" pos="12756">
          <p15:clr>
            <a:srgbClr val="A4A3A4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2975879"/>
            <a:ext cx="3139547" cy="90306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E8B2D68-9874-6455-F446-CE7A691C6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64157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5" orient="horz" pos="6336">
          <p15:clr>
            <a:srgbClr val="5ACBF0"/>
          </p15:clr>
        </p15:guide>
        <p15:guide id="6" pos="10768">
          <p15:clr>
            <a:srgbClr val="5ACBF0"/>
          </p15:clr>
        </p15:guide>
        <p15:guide id="7" pos="13422">
          <p15:clr>
            <a:srgbClr val="C35EA4"/>
          </p15:clr>
        </p15:guide>
        <p15:guide id="8" pos="12759">
          <p15:clr>
            <a:srgbClr val="A4A3A4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8667" y="2979738"/>
            <a:ext cx="3142722" cy="702372"/>
          </a:xfrm>
        </p:spPr>
        <p:txBody>
          <a:bodyPr anchor="t"/>
          <a:lstStyle>
            <a:lvl1pPr>
              <a:defRPr sz="2282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392CA2F-4C99-C9DB-9977-08B943EBCA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14085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3" orient="horz" pos="5506">
          <p15:clr>
            <a:srgbClr val="5ACBF0"/>
          </p15:clr>
        </p15:guide>
        <p15:guide id="4" pos="13431">
          <p15:clr>
            <a:srgbClr val="C35EA4"/>
          </p15:clr>
        </p15:guide>
        <p15:guide id="5" pos="10776">
          <p15:clr>
            <a:srgbClr val="5ACBF0"/>
          </p15:clr>
        </p15:guide>
        <p15:guide id="6" pos="12768">
          <p15:clr>
            <a:srgbClr val="A4A3A4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132417" y="3657600"/>
            <a:ext cx="9927167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4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75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32417" y="0"/>
            <a:ext cx="453686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10635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2874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049294" y="0"/>
            <a:ext cx="401029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98812" y="-203944"/>
            <a:ext cx="328169" cy="250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021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4777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85" y="5487361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1748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448">
          <p15:clr>
            <a:srgbClr val="5ACBF0"/>
          </p15:clr>
        </p15:guide>
        <p15:guide id="6" orient="horz" pos="10560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37" y="917520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228600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1905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4224">
          <p15:clr>
            <a:srgbClr val="5ACBF0"/>
          </p15:clr>
        </p15:guide>
        <p15:guide id="6" orient="horz" pos="2112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1025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438" y="2025650"/>
            <a:ext cx="4371892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9770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07165" y="2025650"/>
            <a:ext cx="4371892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09388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13495">
          <p15:clr>
            <a:srgbClr val="5ACBF0"/>
          </p15:clr>
        </p15:guide>
        <p15:guide id="7" pos="14153">
          <p15:clr>
            <a:srgbClr val="5ACBF0"/>
          </p15:clr>
        </p15:guide>
        <p15:guide id="8" orient="horz" pos="10161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4097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4066" y="2025650"/>
            <a:ext cx="2830186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8883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197708" y="2025650"/>
            <a:ext cx="2830186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3669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771350" y="2025650"/>
            <a:ext cx="2830186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5892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204">
          <p15:clr>
            <a:srgbClr val="5ACBF0"/>
          </p15:clr>
        </p15:guide>
        <p15:guide id="7" pos="9879">
          <p15:clr>
            <a:srgbClr val="5ACBF0"/>
          </p15:clr>
        </p15:guide>
        <p15:guide id="8" pos="17769">
          <p15:clr>
            <a:srgbClr val="5ACBF0"/>
          </p15:clr>
        </p15:guide>
        <p15:guide id="9" pos="18444">
          <p15:clr>
            <a:srgbClr val="5ACBF0"/>
          </p15:clr>
        </p15:guide>
        <p15:guide id="10" orient="horz" pos="10164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3454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779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066">
          <p15:clr>
            <a:srgbClr val="5ACBF0"/>
          </p15:clr>
        </p15:guide>
        <p15:guide id="7" pos="7741">
          <p15:clr>
            <a:srgbClr val="5ACBF0"/>
          </p15:clr>
        </p15:guide>
        <p15:guide id="8" pos="13487">
          <p15:clr>
            <a:srgbClr val="5ACBF0"/>
          </p15:clr>
        </p15:guide>
        <p15:guide id="9" pos="14161">
          <p15:clr>
            <a:srgbClr val="5ACBF0"/>
          </p15:clr>
        </p15:guide>
        <p15:guide id="10" pos="19907">
          <p15:clr>
            <a:srgbClr val="5ACBF0"/>
          </p15:clr>
        </p15:guide>
        <p15:guide id="11" pos="20579">
          <p15:clr>
            <a:srgbClr val="5ACBF0"/>
          </p15:clr>
        </p15:guide>
        <p15:guide id="12" orient="horz" pos="8419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6592" y="5334001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767" y="2286000"/>
            <a:ext cx="4937929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6620" y="5334000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669795" y="2286000"/>
            <a:ext cx="4937929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55800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4" orient="horz" pos="9413">
          <p15:clr>
            <a:srgbClr val="5ACBF0"/>
          </p15:clr>
        </p15:guide>
        <p15:guide id="5" pos="13774">
          <p15:clr>
            <a:srgbClr val="5ACBF0"/>
          </p15:clr>
        </p15:guide>
        <p15:guide id="11" pos="6875">
          <p15:clr>
            <a:srgbClr val="5ACBF0"/>
          </p15:clr>
        </p15:guide>
        <p15:guide id="12" pos="20773">
          <p15:clr>
            <a:srgbClr val="5ACBF0"/>
          </p15:clr>
        </p15:guide>
        <p15:guide id="13" orient="horz" pos="9856">
          <p15:clr>
            <a:srgbClr val="5ACBF0"/>
          </p15:clr>
        </p15:guide>
        <p15:guide id="14" orient="horz">
          <p15:clr>
            <a:srgbClr val="5ACBF0"/>
          </p15:clr>
        </p15:guide>
        <p15:guide id="15" pos="12425">
          <p15:clr>
            <a:srgbClr val="5ACBF0"/>
          </p15:clr>
        </p15:guide>
        <p15:guide id="16" pos="15223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5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254" y="4800601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430" y="2286000"/>
            <a:ext cx="327705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2324" y="4799409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975499" y="2286000"/>
            <a:ext cx="327705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6394" y="4799410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9569" y="2286000"/>
            <a:ext cx="327705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8151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9122">
          <p15:clr>
            <a:srgbClr val="5ACBF0"/>
          </p15:clr>
        </p15:guide>
        <p15:guide id="6" pos="9263">
          <p15:clr>
            <a:srgbClr val="5ACBF0"/>
          </p15:clr>
        </p15:guide>
        <p15:guide id="8" pos="18391">
          <p15:clr>
            <a:srgbClr val="5ACBF0"/>
          </p15:clr>
        </p15:guide>
        <p15:guide id="9" pos="18523">
          <p15:clr>
            <a:srgbClr val="5ACBF0"/>
          </p15:clr>
        </p15:guide>
        <p15:guide id="11" pos="4558">
          <p15:clr>
            <a:srgbClr val="5ACBF0"/>
          </p15:clr>
        </p15:guide>
        <p15:guide id="12" pos="13824">
          <p15:clr>
            <a:srgbClr val="5ACBF0"/>
          </p15:clr>
        </p15:guide>
        <p15:guide id="13" pos="23090">
          <p15:clr>
            <a:srgbClr val="5ACBF0"/>
          </p15:clr>
        </p15:guide>
        <p15:guide id="14" orient="horz" pos="3150">
          <p15:clr>
            <a:srgbClr val="5ACBF0"/>
          </p15:clr>
        </p15:guide>
        <p15:guide id="15" pos="7805">
          <p15:clr>
            <a:srgbClr val="5ACBF0"/>
          </p15:clr>
        </p15:guide>
        <p15:guide id="16" pos="10598">
          <p15:clr>
            <a:srgbClr val="5ACBF0"/>
          </p15:clr>
        </p15:guide>
        <p15:guide id="17" pos="17056">
          <p15:clr>
            <a:srgbClr val="5ACBF0"/>
          </p15:clr>
        </p15:guide>
        <p15:guide id="18" pos="19849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500" y="4800602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837" y="2286000"/>
            <a:ext cx="244289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0281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793565" y="2286000"/>
            <a:ext cx="244289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2063" y="4799410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965293" y="2286000"/>
            <a:ext cx="244289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13845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37021" y="2286000"/>
            <a:ext cx="2442897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99169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6805">
          <p15:clr>
            <a:srgbClr val="5ACBF0"/>
          </p15:clr>
        </p15:guide>
        <p15:guide id="6" pos="6949">
          <p15:clr>
            <a:srgbClr val="5ACBF0"/>
          </p15:clr>
        </p15:guide>
        <p15:guide id="7" pos="20696">
          <p15:clr>
            <a:srgbClr val="5ACBF0"/>
          </p15:clr>
        </p15:guide>
        <p15:guide id="8" pos="13751">
          <p15:clr>
            <a:srgbClr val="5ACBF0"/>
          </p15:clr>
        </p15:guide>
        <p15:guide id="9" pos="13897">
          <p15:clr>
            <a:srgbClr val="5ACBF0"/>
          </p15:clr>
        </p15:guide>
        <p15:guide id="10" pos="20840">
          <p15:clr>
            <a:srgbClr val="5ACBF0"/>
          </p15:clr>
        </p15:guide>
        <p15:guide id="11" pos="3397">
          <p15:clr>
            <a:srgbClr val="5ACBF0"/>
          </p15:clr>
        </p15:guide>
        <p15:guide id="12" pos="10354">
          <p15:clr>
            <a:srgbClr val="5ACBF0"/>
          </p15:clr>
        </p15:guide>
        <p15:guide id="13" pos="17306">
          <p15:clr>
            <a:srgbClr val="5ACBF0"/>
          </p15:clr>
        </p15:guide>
        <p15:guide id="14" pos="24251">
          <p15:clr>
            <a:srgbClr val="5ACBF0"/>
          </p15:clr>
        </p15:guide>
        <p15:guide id="15" orient="horz">
          <p15:clr>
            <a:srgbClr val="5ACBF0"/>
          </p15:clr>
        </p15:guide>
        <p15:guide id="16" pos="5485">
          <p15:clr>
            <a:srgbClr val="5ACBF0"/>
          </p15:clr>
        </p15:guide>
        <p15:guide id="17" pos="8274">
          <p15:clr>
            <a:srgbClr val="5ACBF0"/>
          </p15:clr>
        </p15:guide>
        <p15:guide id="18" pos="12419">
          <p15:clr>
            <a:srgbClr val="5ACBF0"/>
          </p15:clr>
        </p15:guide>
        <p15:guide id="19" pos="15229">
          <p15:clr>
            <a:srgbClr val="5ACBF0"/>
          </p15:clr>
        </p15:guide>
        <p15:guide id="20" pos="19368">
          <p15:clr>
            <a:srgbClr val="5ACBF0"/>
          </p15:clr>
        </p15:guide>
        <p15:guide id="21" pos="2216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6430" y="4800602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8017" y="2286000"/>
            <a:ext cx="1943891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1930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373517" y="2286000"/>
            <a:ext cx="1943891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67429" y="4799410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129017" y="2286000"/>
            <a:ext cx="1943891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229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84516" y="2286000"/>
            <a:ext cx="1943891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84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640016" y="2286000"/>
            <a:ext cx="1943891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6185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8" pos="16672">
          <p15:clr>
            <a:srgbClr val="5ACBF0"/>
          </p15:clr>
        </p15:guide>
        <p15:guide id="9" pos="16534">
          <p15:clr>
            <a:srgbClr val="5ACBF0"/>
          </p15:clr>
        </p15:guide>
        <p15:guide id="10" pos="22081">
          <p15:clr>
            <a:srgbClr val="5ACBF0"/>
          </p15:clr>
        </p15:guide>
        <p15:guide id="11" pos="4763">
          <p15:clr>
            <a:srgbClr val="5ACBF0"/>
          </p15:clr>
        </p15:guide>
        <p15:guide id="12" pos="10313">
          <p15:clr>
            <a:srgbClr val="5ACBF0"/>
          </p15:clr>
        </p15:guide>
        <p15:guide id="13" pos="17335">
          <p15:clr>
            <a:srgbClr val="5ACBF0"/>
          </p15:clr>
        </p15:guide>
        <p15:guide id="14" pos="22899">
          <p15:clr>
            <a:srgbClr val="5ACBF0"/>
          </p15:clr>
        </p15:guide>
        <p15:guide id="15" orient="horz">
          <p15:clr>
            <a:srgbClr val="5ACBF0"/>
          </p15:clr>
        </p15:guide>
        <p15:guide id="16" pos="6218">
          <p15:clr>
            <a:srgbClr val="5ACBF0"/>
          </p15:clr>
        </p15:guide>
        <p15:guide id="17" pos="8257">
          <p15:clr>
            <a:srgbClr val="5ACBF0"/>
          </p15:clr>
        </p15:guide>
        <p15:guide id="18" pos="11783">
          <p15:clr>
            <a:srgbClr val="5ACBF0"/>
          </p15:clr>
        </p15:guide>
        <p15:guide id="19" pos="15880">
          <p15:clr>
            <a:srgbClr val="5ACBF0"/>
          </p15:clr>
        </p15:guide>
        <p15:guide id="21" pos="22245">
          <p15:clr>
            <a:srgbClr val="5ACBF0"/>
          </p15:clr>
        </p15:guide>
        <p15:guide id="22" pos="5403">
          <p15:clr>
            <a:srgbClr val="5ACBF0"/>
          </p15:clr>
        </p15:guide>
        <p15:guide id="23" pos="5555">
          <p15:clr>
            <a:srgbClr val="5ACBF0"/>
          </p15:clr>
        </p15:guide>
        <p15:guide id="24" pos="10976">
          <p15:clr>
            <a:srgbClr val="5ACBF0"/>
          </p15:clr>
        </p15:guide>
        <p15:guide id="25" pos="11117">
          <p15:clr>
            <a:srgbClr val="5ACBF0"/>
          </p15:clr>
        </p15:guide>
        <p15:guide id="26" pos="21433">
          <p15:clr>
            <a:srgbClr val="5ACBF0"/>
          </p15:clr>
        </p15:guide>
        <p15:guide id="27" pos="13824">
          <p15:clr>
            <a:srgbClr val="5ACBF0"/>
          </p15:clr>
        </p15:guide>
        <p15:guide id="28" pos="19391">
          <p15:clr>
            <a:srgbClr val="5ACBF0"/>
          </p15:clr>
        </p15:guide>
        <p15:guide id="29" pos="2710">
          <p15:clr>
            <a:srgbClr val="5ACBF0"/>
          </p15:clr>
        </p15:guide>
        <p15:guide id="30" pos="24938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0980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7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7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84764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3824">
          <p15:clr>
            <a:srgbClr val="5ACBF0"/>
          </p15:clr>
        </p15:guide>
        <p15:guide id="4" pos="4620">
          <p15:clr>
            <a:srgbClr val="5ACBF0"/>
          </p15:clr>
        </p15:guide>
        <p15:guide id="5" pos="20397">
          <p15:clr>
            <a:srgbClr val="5ACBF0"/>
          </p15:clr>
        </p15:guide>
        <p15:guide id="6" pos="9867">
          <p15:clr>
            <a:srgbClr val="5ACBF0"/>
          </p15:clr>
        </p15:guide>
        <p15:guide id="7" pos="7242">
          <p15:clr>
            <a:srgbClr val="5ACBF0"/>
          </p15:clr>
        </p15:guide>
        <p15:guide id="8" pos="11193">
          <p15:clr>
            <a:srgbClr val="5ACBF0"/>
          </p15:clr>
        </p15:guide>
        <p15:guide id="9" pos="16452">
          <p15:clr>
            <a:srgbClr val="5ACBF0"/>
          </p15:clr>
        </p15:guide>
        <p15:guide id="11" pos="23028">
          <p15:clr>
            <a:srgbClr val="5ACBF0"/>
          </p15:clr>
        </p15:guide>
        <p15:guide id="12" orient="horz" pos="4224">
          <p15:clr>
            <a:srgbClr val="5ACBF0"/>
          </p15:clr>
        </p15:guide>
        <p15:guide id="13" pos="17778">
          <p15:clr>
            <a:srgbClr val="5ACBF0"/>
          </p15:clr>
        </p15:guide>
        <p15:guide id="14" orient="horz" pos="8489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2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2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9863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4490">
          <p15:clr>
            <a:srgbClr val="5ACBF0"/>
          </p15:clr>
        </p15:guide>
        <p15:guide id="5" pos="21075">
          <p15:clr>
            <a:srgbClr val="5ACBF0"/>
          </p15:clr>
        </p15:guide>
        <p15:guide id="7" pos="13155">
          <p15:clr>
            <a:srgbClr val="5ACBF0"/>
          </p15:clr>
        </p15:guide>
        <p15:guide id="8" pos="7902">
          <p15:clr>
            <a:srgbClr val="5ACBF0"/>
          </p15:clr>
        </p15:guide>
        <p15:guide id="10" pos="10533">
          <p15:clr>
            <a:srgbClr val="5ACBF0"/>
          </p15:clr>
        </p15:guide>
        <p15:guide id="11" pos="17121">
          <p15:clr>
            <a:srgbClr val="5ACBF0"/>
          </p15:clr>
        </p15:guide>
        <p15:guide id="12" pos="23691">
          <p15:clr>
            <a:srgbClr val="5ACBF0"/>
          </p15:clr>
        </p15:guide>
        <p15:guide id="13" pos="3948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73">
          <p15:clr>
            <a:srgbClr val="5ACBF0"/>
          </p15:clr>
        </p15:guide>
        <p15:guide id="18" pos="19740">
          <p15:clr>
            <a:srgbClr val="5ACBF0"/>
          </p15:clr>
        </p15:guide>
        <p15:guide id="19" orient="horz" pos="8501">
          <p15:clr>
            <a:srgbClr val="5ACBF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84034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7814">
          <p15:clr>
            <a:srgbClr val="5ACBF0"/>
          </p15:clr>
        </p15:guide>
        <p15:guide id="3" pos="22377">
          <p15:clr>
            <a:srgbClr val="5ACBF0"/>
          </p15:clr>
        </p15:guide>
        <p15:guide id="5" pos="21060">
          <p15:clr>
            <a:srgbClr val="5ACBF0"/>
          </p15:clr>
        </p15:guide>
        <p15:guide id="7" pos="15810">
          <p15:clr>
            <a:srgbClr val="5ACBF0"/>
          </p15:clr>
        </p15:guide>
        <p15:guide id="8" pos="11850">
          <p15:clr>
            <a:srgbClr val="5ACBF0"/>
          </p15:clr>
        </p15:guide>
        <p15:guide id="10" pos="10533">
          <p15:clr>
            <a:srgbClr val="5ACBF0"/>
          </p15:clr>
        </p15:guide>
        <p15:guide id="11" pos="17115">
          <p15:clr>
            <a:srgbClr val="5ACBF0"/>
          </p15:clr>
        </p15:guide>
        <p15:guide id="13" pos="5271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88">
          <p15:clr>
            <a:srgbClr val="5ACBF0"/>
          </p15:clr>
        </p15:guide>
        <p15:guide id="16" orient="horz" pos="7430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2384" y="2309812"/>
            <a:ext cx="3182027" cy="451534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266" y="2309814"/>
            <a:ext cx="5190067" cy="351186"/>
          </a:xfrm>
        </p:spPr>
        <p:txBody>
          <a:bodyPr anchor="t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2384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981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193">
          <p15:clr>
            <a:srgbClr val="5ACBF0"/>
          </p15:clr>
        </p15:guide>
        <p15:guide id="29" orient="horz" pos="3731">
          <p15:clr>
            <a:srgbClr val="5ACBF0"/>
          </p15:clr>
        </p15:guide>
        <p15:guide id="30" pos="10944">
          <p15:clr>
            <a:srgbClr val="5ACBF0"/>
          </p15:clr>
        </p15:guide>
        <p15:guide id="32" orient="horz" pos="4268">
          <p15:clr>
            <a:srgbClr val="5ACBF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847" y="3201646"/>
            <a:ext cx="3182027" cy="451534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471" y="3251820"/>
            <a:ext cx="4608681" cy="351186"/>
          </a:xfrm>
        </p:spPr>
        <p:txBody>
          <a:bodyPr anchor="ctr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382684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65919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217">
          <p15:clr>
            <a:srgbClr val="5ACBF0"/>
          </p15:clr>
        </p15:guide>
        <p15:guide id="29" orient="horz" pos="6336">
          <p15:clr>
            <a:srgbClr val="5ACBF0"/>
          </p15:clr>
        </p15:guide>
        <p15:guide id="30" pos="10920">
          <p15:clr>
            <a:srgbClr val="5ACBF0"/>
          </p15:clr>
        </p15:guide>
        <p15:guide id="31" pos="13513">
          <p15:clr>
            <a:srgbClr val="5ACBF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508433"/>
            <a:ext cx="8968487" cy="451534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436688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4846" y="2099311"/>
            <a:ext cx="8968487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96" indent="0">
              <a:buNone/>
              <a:tabLst>
                <a:tab pos="280713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379" indent="0">
              <a:buNone/>
              <a:tabLst>
                <a:tab pos="464405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764" indent="0">
              <a:buNone/>
              <a:tabLst>
                <a:tab pos="65197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427" indent="0">
              <a:buNone/>
              <a:tabLst>
                <a:tab pos="83825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01373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878">
          <p15:clr>
            <a:srgbClr val="5ACBF0"/>
          </p15:clr>
        </p15:guide>
        <p15:guide id="2" orient="horz" pos="2655">
          <p15:clr>
            <a:srgbClr val="5ACBF0"/>
          </p15:clr>
        </p15:guide>
        <p15:guide id="3" orient="horz" pos="845">
          <p15:clr>
            <a:srgbClr val="5ACBF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2973" y="1230681"/>
            <a:ext cx="8968487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2827139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3491220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3259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5210">
          <p15:clr>
            <a:srgbClr val="5ACBF0"/>
          </p15:clr>
        </p15:guide>
        <p15:guide id="5" orient="horz" pos="6445">
          <p15:clr>
            <a:srgbClr val="5ACBF0"/>
          </p15:clr>
        </p15:guide>
        <p15:guide id="6" orient="horz" pos="2267">
          <p15:clr>
            <a:srgbClr val="5ACBF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224581"/>
            <a:ext cx="8970361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660509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7736" y="4996505"/>
            <a:ext cx="8970361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92016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7806">
          <p15:clr>
            <a:srgbClr val="5ACBF0"/>
          </p15:clr>
        </p15:guide>
        <p15:guide id="5" orient="horz" pos="9231">
          <p15:clr>
            <a:srgbClr val="5ACBF0"/>
          </p15:clr>
        </p15:guide>
        <p15:guide id="6" orient="horz" pos="1229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457201"/>
            <a:ext cx="4040887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4967" y="1338139"/>
            <a:ext cx="360101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549" y="0"/>
            <a:ext cx="6391451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726" y="709187"/>
            <a:ext cx="4792750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605286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305">
          <p15:clr>
            <a:srgbClr val="5ACBF0"/>
          </p15:clr>
        </p15:guide>
        <p15:guide id="4" orient="horz" pos="2473">
          <p15:clr>
            <a:srgbClr val="5ACBF0"/>
          </p15:clr>
        </p15:guide>
        <p15:guide id="7" pos="11818">
          <p15:clr>
            <a:srgbClr val="5ACBF0"/>
          </p15:clr>
        </p15:guide>
        <p15:guide id="8" pos="13155">
          <p15:clr>
            <a:srgbClr val="5ACBF0"/>
          </p15:clr>
        </p15:guide>
        <p15:guide id="9" pos="1049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1"/>
            <a:ext cx="4031233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2"/>
            <a:ext cx="5819775" cy="300980"/>
          </a:xfrm>
        </p:spPr>
        <p:txBody>
          <a:bodyPr/>
          <a:lstStyle>
            <a:lvl1pPr marL="0" indent="0">
              <a:buNone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6"/>
            <a:ext cx="403383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7096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279">
          <p15:clr>
            <a:srgbClr val="5ACBF0"/>
          </p15:clr>
        </p15:guide>
        <p15:guide id="4" orient="horz" pos="2461">
          <p15:clr>
            <a:srgbClr val="5ACBF0"/>
          </p15:clr>
        </p15:guide>
        <p15:guide id="6" pos="15848">
          <p15:clr>
            <a:srgbClr val="5ACBF0"/>
          </p15:clr>
        </p15:guide>
        <p15:guide id="7" pos="14522">
          <p15:clr>
            <a:srgbClr val="5ACBF0"/>
          </p15:clr>
        </p15:guide>
        <p15:guide id="8" pos="17180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0F44-1527-F6F0-E88B-EC83140B1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"/>
            <a:ext cx="12192000" cy="685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62179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621792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06765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914400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05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DFD13-6896-24D9-3F53-88D31F1D2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66751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8670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57">
          <p15:clr>
            <a:srgbClr val="5ACBF0"/>
          </p15:clr>
        </p15:guide>
        <p15:guide id="3" orient="horz" pos="5606">
          <p15:clr>
            <a:srgbClr val="5ACBF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007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43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81">
          <p15:clr>
            <a:srgbClr val="A4A3A4"/>
          </p15:clr>
        </p15:guide>
        <p15:guide id="15" pos="12052">
          <p15:clr>
            <a:srgbClr val="A4A3A4"/>
          </p15:clr>
        </p15:guide>
        <p15:guide id="16" pos="13513">
          <p15:clr>
            <a:srgbClr val="A4A3A4"/>
          </p15:clr>
        </p15:guide>
        <p15:guide id="17" pos="14153">
          <p15:clr>
            <a:srgbClr val="A4A3A4"/>
          </p15:clr>
        </p15:guide>
        <p15:guide id="18" pos="15631">
          <p15:clr>
            <a:srgbClr val="A4A3A4"/>
          </p15:clr>
        </p15:guide>
        <p15:guide id="19" pos="16311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1631951" y="6181322"/>
            <a:ext cx="4482124" cy="8771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759696" eaLnBrk="0" hangingPunct="0"/>
            <a:r>
              <a:rPr lang="en-US" sz="57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13E46B7E-7D6F-4019-D6F4-4AF2BDAEA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1612701" y="457201"/>
            <a:ext cx="8974408" cy="451534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608667" y="1436688"/>
            <a:ext cx="8974667" cy="1806007"/>
          </a:xfrm>
        </p:spPr>
        <p:txBody>
          <a:bodyPr wrap="square">
            <a:spAutoFit/>
          </a:bodyPr>
          <a:lstStyle>
            <a:lvl1pPr>
              <a:defRPr sz="2934">
                <a:latin typeface="+mn-lt"/>
              </a:defRPr>
            </a:lvl1pPr>
            <a:lvl2pPr>
              <a:defRPr sz="2282">
                <a:latin typeface="+mn-lt"/>
              </a:defRPr>
            </a:lvl2pPr>
            <a:lvl3pPr>
              <a:defRPr sz="1956">
                <a:latin typeface="+mn-lt"/>
              </a:defRPr>
            </a:lvl3pPr>
            <a:lvl4pPr>
              <a:defRPr sz="1630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015" spc="-42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843495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52">
          <p15:clr>
            <a:srgbClr val="5ACBF0"/>
          </p15:clr>
        </p15:guide>
        <p15:guide id="2" orient="horz" pos="845">
          <p15:clr>
            <a:srgbClr val="5ACBF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2DFF-F1CD-5D3E-A9A2-05A67D86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10091"/>
            <a:ext cx="10515600" cy="752385"/>
          </a:xfrm>
        </p:spPr>
        <p:txBody>
          <a:bodyPr anchor="b"/>
          <a:lstStyle>
            <a:lvl1pPr>
              <a:defRPr sz="48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F87BB-346C-9805-4BCE-783B2997A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300980"/>
          </a:xfrm>
        </p:spPr>
        <p:txBody>
          <a:bodyPr/>
          <a:lstStyle>
            <a:lvl1pPr marL="0" indent="0">
              <a:buNone/>
              <a:defRPr sz="1956">
                <a:solidFill>
                  <a:schemeClr val="tx1">
                    <a:tint val="75000"/>
                  </a:schemeClr>
                </a:solidFill>
              </a:defRPr>
            </a:lvl1pPr>
            <a:lvl2pPr marL="372559" indent="0">
              <a:buNone/>
              <a:defRPr sz="1630">
                <a:solidFill>
                  <a:schemeClr val="tx1">
                    <a:tint val="75000"/>
                  </a:schemeClr>
                </a:solidFill>
              </a:defRPr>
            </a:lvl2pPr>
            <a:lvl3pPr marL="745118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3pPr>
            <a:lvl4pPr marL="1117677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4pPr>
            <a:lvl5pPr marL="1490236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5pPr>
            <a:lvl6pPr marL="1862795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6pPr>
            <a:lvl7pPr marL="2235354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7pPr>
            <a:lvl8pPr marL="2607912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8pPr>
            <a:lvl9pPr marL="2980471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AACEB-236A-5CB3-CDBB-7A322F70F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B811-779F-47EF-A014-1F317DAB214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3C4B5-EC0D-AE97-4892-DF862DF9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B4768-B9E3-FBF8-834B-1C51F24B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D0DE-3516-4097-915F-9214B8525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78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0459E-497F-D43E-8A64-FFF7F76C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6072-EB13-6991-F3C3-C83FAEFF4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81AA4-1E7E-EB59-6102-8A9931CB0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8397-6429-4E7A-8D2E-64EA984C6949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5A6DB-F553-24F5-4530-CBC3E58D5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5D377-B339-2E59-44AC-240F80D3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04D0-50B9-46BB-99FF-4AF6E12FC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6640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 Only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44A55-E78C-4A8B-2013-2C13426A7553}"/>
              </a:ext>
            </a:extLst>
          </p:cNvPr>
          <p:cNvSpPr txBox="1"/>
          <p:nvPr userDrawn="1"/>
        </p:nvSpPr>
        <p:spPr>
          <a:xfrm>
            <a:off x="584200" y="6473666"/>
            <a:ext cx="1362361" cy="877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7451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" b="0" i="0" u="none" strike="noStrike" kern="1200" cap="none" spc="163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 CONFIDENTIAL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211FB4D-E887-CDEE-F2A3-B39CEA1C5B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868" y="909604"/>
            <a:ext cx="11018520" cy="150490"/>
          </a:xfrm>
        </p:spPr>
        <p:txBody>
          <a:bodyPr/>
          <a:lstStyle>
            <a:lvl1pPr marL="0" indent="0">
              <a:buNone/>
              <a:defRPr lang="en-US" sz="978" b="0" i="0" kern="1200" cap="none" spc="-41" baseline="0" dirty="0" smtClean="0">
                <a:ln w="3175"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  <a:lvl2pPr>
              <a:defRPr lang="en-US" sz="1630" b="0" kern="1200" cap="none" spc="-41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2pPr>
            <a:lvl3pPr>
              <a:defRPr lang="en-US" sz="1630" b="0" kern="1200" cap="none" spc="-41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3pPr>
            <a:lvl4pPr>
              <a:defRPr lang="en-US" sz="1630" b="0" kern="1200" cap="none" spc="-41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4pPr>
            <a:lvl5pPr>
              <a:defRPr lang="en-US" sz="1630" b="0" kern="1200" cap="none" spc="-41" baseline="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66845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10580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1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1" y="3962401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7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67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4"/>
            <a:ext cx="9144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1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5808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9192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  <p15:guide id="5" orient="horz" pos="922">
          <p15:clr>
            <a:srgbClr val="5ACBF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58127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850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4" orient="horz" pos="1297">
          <p15:clr>
            <a:srgbClr val="5ACBF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435100"/>
            <a:ext cx="5211763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9749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33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07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528147"/>
          </a:xfrm>
        </p:spPr>
        <p:txBody>
          <a:bodyPr wrap="square">
            <a:spAutoFit/>
          </a:bodyPr>
          <a:lstStyle>
            <a:lvl1pPr marL="171417" indent="-171417">
              <a:defRPr lang="en-US" sz="2400" dirty="0"/>
            </a:lvl1pPr>
            <a:lvl2pPr marL="342834" indent="-171417">
              <a:defRPr lang="en-US" dirty="0"/>
            </a:lvl2pPr>
            <a:lvl3pPr marL="514252" indent="-171417">
              <a:defRPr lang="en-US" dirty="0"/>
            </a:lvl3pPr>
            <a:lvl4pPr marL="666622" indent="-152371">
              <a:defRPr lang="en-US" dirty="0"/>
            </a:lvl4pPr>
            <a:lvl5pPr marL="793598" indent="-12062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528147"/>
          </a:xfrm>
        </p:spPr>
        <p:txBody>
          <a:bodyPr wrap="square">
            <a:spAutoFit/>
          </a:bodyPr>
          <a:lstStyle>
            <a:lvl1pPr marL="171417" indent="-171417">
              <a:defRPr lang="en-US" sz="2400" dirty="0"/>
            </a:lvl1pPr>
            <a:lvl2pPr marL="342834" indent="-171417">
              <a:defRPr lang="en-US" dirty="0"/>
            </a:lvl2pPr>
            <a:lvl3pPr marL="514252" indent="-171417">
              <a:defRPr lang="en-US" dirty="0"/>
            </a:lvl3pPr>
            <a:lvl4pPr marL="685668" indent="-136499">
              <a:defRPr lang="en-US" dirty="0"/>
            </a:lvl4pPr>
            <a:lvl5pPr marL="793598" indent="-12062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781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3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3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27754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22201" indent="-150784">
              <a:defRPr lang="en-US" sz="1800" dirty="0"/>
            </a:lvl2pPr>
            <a:lvl3pPr marL="466636" indent="-138086">
              <a:defRPr lang="en-US" dirty="0"/>
            </a:lvl3pPr>
            <a:lvl4pPr marL="595199" indent="-128563">
              <a:defRPr lang="en-US" dirty="0"/>
            </a:lvl4pPr>
            <a:lvl5pPr marL="731698" indent="-12221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98386" indent="-169830">
              <a:defRPr lang="en-US" sz="1800" dirty="0"/>
            </a:lvl2pPr>
            <a:lvl3pPr marL="555518" indent="-157133">
              <a:defRPr lang="en-US" dirty="0"/>
            </a:lvl3pPr>
            <a:lvl4pPr marL="685668" indent="-136499">
              <a:defRPr lang="en-US" dirty="0"/>
            </a:lvl4pPr>
            <a:lvl5pPr marL="799946" indent="-1111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98386" indent="-169830">
              <a:defRPr lang="en-US" sz="1800" dirty="0"/>
            </a:lvl2pPr>
            <a:lvl3pPr marL="555518" indent="-157133">
              <a:defRPr lang="en-US" dirty="0"/>
            </a:lvl3pPr>
            <a:lvl4pPr marL="685668" indent="-136499">
              <a:defRPr lang="en-US" dirty="0"/>
            </a:lvl4pPr>
            <a:lvl5pPr marL="799946" indent="-1111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4779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36">
          <p15:clr>
            <a:srgbClr val="5ACBF0"/>
          </p15:clr>
        </p15:guide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479">
          <p15:clr>
            <a:srgbClr val="5ACBF0"/>
          </p15:clr>
        </p15:guide>
        <p15:guide id="7" pos="2867">
          <p15:clr>
            <a:srgbClr val="5ACBF0"/>
          </p15:clr>
        </p15:guide>
        <p15:guide id="8" pos="4969">
          <p15:clr>
            <a:srgbClr val="5ACBF0"/>
          </p15:clr>
        </p15:guide>
        <p15:guide id="9" pos="5356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6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6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6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6" y="2276475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9" y="1438276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9" y="2283116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6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4" y="2276475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6794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1465">
          <p15:clr>
            <a:srgbClr val="5ACBF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01210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1642">
          <p15:clr>
            <a:srgbClr val="5ACBF0"/>
          </p15:clr>
        </p15:guide>
        <p15:guide id="7" pos="1831">
          <p15:clr>
            <a:srgbClr val="5ACBF0"/>
          </p15:clr>
        </p15:guide>
        <p15:guide id="8" pos="3096">
          <p15:clr>
            <a:srgbClr val="5ACBF0"/>
          </p15:clr>
        </p15:guide>
        <p15:guide id="9" pos="3286">
          <p15:clr>
            <a:srgbClr val="5ACBF0"/>
          </p15:clr>
        </p15:guide>
        <p15:guide id="10" pos="4550">
          <p15:clr>
            <a:srgbClr val="5ACBF0"/>
          </p15:clr>
        </p15:guide>
        <p15:guide id="11" pos="6008">
          <p15:clr>
            <a:srgbClr val="5ACBF0"/>
          </p15:clr>
        </p15:guide>
        <p15:guide id="12" orient="horz" pos="1465">
          <p15:clr>
            <a:srgbClr val="5ACBF0"/>
          </p15:clr>
        </p15:guide>
        <p15:guide id="13" pos="4739">
          <p15:clr>
            <a:srgbClr val="5ACBF0"/>
          </p15:clr>
        </p15:guide>
        <p15:guide id="14" pos="6194">
          <p15:clr>
            <a:srgbClr val="5ACBF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5899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0606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30" orient="horz" pos="294">
          <p15:clr>
            <a:srgbClr val="5ACBF0"/>
          </p15:clr>
        </p15:guide>
        <p15:guide id="32" orient="horz" pos="2203">
          <p15:clr>
            <a:srgbClr val="5ACBF0"/>
          </p15:clr>
        </p15:guide>
        <p15:guide id="33" pos="3036">
          <p15:clr>
            <a:srgbClr val="5ACBF0"/>
          </p15:clr>
        </p15:guide>
        <p15:guide id="34" pos="3403">
          <p15:clr>
            <a:srgbClr val="5ACBF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2905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19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  <p15:guide id="31" pos="3917">
          <p15:clr>
            <a:srgbClr val="5ACBF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38004"/>
            <a:ext cx="4158362" cy="108619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77138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7" orient="horz" pos="2007">
          <p15:clr>
            <a:srgbClr val="5ACBF0"/>
          </p15:clr>
        </p15:guide>
        <p15:guide id="8" orient="horz" pos="2270">
          <p15:clr>
            <a:srgbClr val="5ACBF0"/>
          </p15:clr>
        </p15:guide>
        <p15:guide id="10" pos="3804">
          <p15:clr>
            <a:srgbClr val="C35EA4"/>
          </p15:clr>
        </p15:guide>
        <p15:guide id="11" pos="3053">
          <p15:clr>
            <a:srgbClr val="5ACBF0"/>
          </p15:clr>
        </p15:guide>
        <p15:guide id="12" pos="3614">
          <p15:clr>
            <a:srgbClr val="A4A3A4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84316"/>
            <a:ext cx="4159950" cy="1086195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4251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5" orient="horz" pos="2203">
          <p15:clr>
            <a:srgbClr val="5ACBF0"/>
          </p15:clr>
        </p15:guide>
        <p15:guide id="6" pos="3051">
          <p15:clr>
            <a:srgbClr val="5ACBF0"/>
          </p15:clr>
        </p15:guide>
        <p15:guide id="7" pos="3803">
          <p15:clr>
            <a:srgbClr val="C35EA4"/>
          </p15:clr>
        </p15:guide>
        <p15:guide id="8" pos="3615">
          <p15:clr>
            <a:srgbClr val="A4A3A4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8"/>
            <a:ext cx="4163125" cy="86177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4172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pos="3806">
          <p15:clr>
            <a:srgbClr val="C35EA4"/>
          </p15:clr>
        </p15:guide>
        <p15:guide id="5" pos="3053">
          <p15:clr>
            <a:srgbClr val="5ACBF0"/>
          </p15:clr>
        </p15:guide>
        <p15:guide id="6" pos="3618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94936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50">
          <p15:clr>
            <a:srgbClr val="5ACBF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2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6388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648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3685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87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41578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1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66058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937">
          <p15:clr>
            <a:srgbClr val="5ACBF0"/>
          </p15:clr>
        </p15:guide>
        <p15:guide id="6" orient="horz" pos="3672">
          <p15:clr>
            <a:srgbClr val="5ACBF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1737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2370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69">
          <p15:clr>
            <a:srgbClr val="5ACBF0"/>
          </p15:clr>
        </p15:guide>
        <p15:guide id="6" orient="horz" pos="734">
          <p15:clr>
            <a:srgbClr val="5ACBF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88247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3824">
          <p15:clr>
            <a:srgbClr val="5ACBF0"/>
          </p15:clr>
        </p15:guide>
        <p15:guide id="7" pos="4010">
          <p15:clr>
            <a:srgbClr val="5ACBF0"/>
          </p15:clr>
        </p15:guide>
        <p15:guide id="8" orient="horz" pos="3533">
          <p15:clr>
            <a:srgbClr val="5ACBF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2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7196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608">
          <p15:clr>
            <a:srgbClr val="5ACBF0"/>
          </p15:clr>
        </p15:guide>
        <p15:guide id="7" pos="2799">
          <p15:clr>
            <a:srgbClr val="5ACBF0"/>
          </p15:clr>
        </p15:guide>
        <p15:guide id="8" pos="5035">
          <p15:clr>
            <a:srgbClr val="5ACBF0"/>
          </p15:clr>
        </p15:guide>
        <p15:guide id="9" pos="5226">
          <p15:clr>
            <a:srgbClr val="5ACBF0"/>
          </p15:clr>
        </p15:guide>
        <p15:guide id="10" orient="horz" pos="3534">
          <p15:clr>
            <a:srgbClr val="5ACBF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1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1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1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1108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053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2927">
          <p15:clr>
            <a:srgbClr val="5ACBF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1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9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7687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4" orient="horz" pos="3273">
          <p15:clr>
            <a:srgbClr val="5ACBF0"/>
          </p15:clr>
        </p15:guide>
        <p15:guide id="5" pos="3903">
          <p15:clr>
            <a:srgbClr val="5ACBF0"/>
          </p15:clr>
        </p15:guide>
        <p15:guide id="6" pos="3936">
          <p15:clr>
            <a:srgbClr val="5ACBF0"/>
          </p15:clr>
        </p15:guide>
        <p15:guide id="11" pos="1948">
          <p15:clr>
            <a:srgbClr val="5ACBF0"/>
          </p15:clr>
        </p15:guide>
        <p15:guide id="12" pos="5886">
          <p15:clr>
            <a:srgbClr val="5ACBF0"/>
          </p15:clr>
        </p15:guide>
        <p15:guide id="13" orient="horz" pos="3427">
          <p15:clr>
            <a:srgbClr val="5ACBF0"/>
          </p15:clr>
        </p15:guide>
        <p15:guide id="14" orient="horz">
          <p15:clr>
            <a:srgbClr val="5ACBF0"/>
          </p15:clr>
        </p15:guide>
        <p15:guide id="15" pos="3520">
          <p15:clr>
            <a:srgbClr val="5ACBF0"/>
          </p15:clr>
        </p15:guide>
        <p15:guide id="16" pos="4314">
          <p15:clr>
            <a:srgbClr val="5ACBF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2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13781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2585">
          <p15:clr>
            <a:srgbClr val="5ACBF0"/>
          </p15:clr>
        </p15:guide>
        <p15:guide id="6" pos="2625">
          <p15:clr>
            <a:srgbClr val="5ACBF0"/>
          </p15:clr>
        </p15:guide>
        <p15:guide id="8" pos="5211">
          <p15:clr>
            <a:srgbClr val="5ACBF0"/>
          </p15:clr>
        </p15:guide>
        <p15:guide id="9" pos="5248">
          <p15:clr>
            <a:srgbClr val="5ACBF0"/>
          </p15:clr>
        </p15:guide>
        <p15:guide id="11" pos="1291">
          <p15:clr>
            <a:srgbClr val="5ACBF0"/>
          </p15:clr>
        </p15:guide>
        <p15:guide id="12" pos="3917">
          <p15:clr>
            <a:srgbClr val="5ACBF0"/>
          </p15:clr>
        </p15:guide>
        <p15:guide id="13" pos="6543">
          <p15:clr>
            <a:srgbClr val="5ACBF0"/>
          </p15:clr>
        </p15:guide>
        <p15:guide id="14" orient="horz" pos="1095">
          <p15:clr>
            <a:srgbClr val="5ACBF0"/>
          </p15:clr>
        </p15:guide>
        <p15:guide id="15" pos="2211">
          <p15:clr>
            <a:srgbClr val="5ACBF0"/>
          </p15:clr>
        </p15:guide>
        <p15:guide id="16" pos="3003">
          <p15:clr>
            <a:srgbClr val="5ACBF0"/>
          </p15:clr>
        </p15:guide>
        <p15:guide id="17" pos="4833">
          <p15:clr>
            <a:srgbClr val="5ACBF0"/>
          </p15:clr>
        </p15:guide>
        <p15:guide id="18" pos="562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3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7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69901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1928">
          <p15:clr>
            <a:srgbClr val="5ACBF0"/>
          </p15:clr>
        </p15:guide>
        <p15:guide id="6" pos="1969">
          <p15:clr>
            <a:srgbClr val="5ACBF0"/>
          </p15:clr>
        </p15:guide>
        <p15:guide id="7" pos="5864">
          <p15:clr>
            <a:srgbClr val="5ACBF0"/>
          </p15:clr>
        </p15:guide>
        <p15:guide id="8" pos="3897">
          <p15:clr>
            <a:srgbClr val="5ACBF0"/>
          </p15:clr>
        </p15:guide>
        <p15:guide id="9" pos="3937">
          <p15:clr>
            <a:srgbClr val="5ACBF0"/>
          </p15:clr>
        </p15:guide>
        <p15:guide id="10" pos="5905">
          <p15:clr>
            <a:srgbClr val="5ACBF0"/>
          </p15:clr>
        </p15:guide>
        <p15:guide id="11" pos="963">
          <p15:clr>
            <a:srgbClr val="5ACBF0"/>
          </p15:clr>
        </p15:guide>
        <p15:guide id="12" pos="2934">
          <p15:clr>
            <a:srgbClr val="5ACBF0"/>
          </p15:clr>
        </p15:guide>
        <p15:guide id="13" pos="4903">
          <p15:clr>
            <a:srgbClr val="5ACBF0"/>
          </p15:clr>
        </p15:guide>
        <p15:guide id="14" pos="6871">
          <p15:clr>
            <a:srgbClr val="5ACBF0"/>
          </p15:clr>
        </p15:guide>
        <p15:guide id="15" orient="horz">
          <p15:clr>
            <a:srgbClr val="5ACBF0"/>
          </p15:clr>
        </p15:guide>
        <p15:guide id="16" pos="1555">
          <p15:clr>
            <a:srgbClr val="5ACBF0"/>
          </p15:clr>
        </p15:guide>
        <p15:guide id="17" pos="2344">
          <p15:clr>
            <a:srgbClr val="5ACBF0"/>
          </p15:clr>
        </p15:guide>
        <p15:guide id="18" pos="3519">
          <p15:clr>
            <a:srgbClr val="5ACBF0"/>
          </p15:clr>
        </p15:guide>
        <p15:guide id="19" pos="4315">
          <p15:clr>
            <a:srgbClr val="5ACBF0"/>
          </p15:clr>
        </p15:guide>
        <p15:guide id="20" pos="5488">
          <p15:clr>
            <a:srgbClr val="5ACBF0"/>
          </p15:clr>
        </p15:guide>
        <p15:guide id="21" pos="6279">
          <p15:clr>
            <a:srgbClr val="5ACBF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1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1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5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6080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8" pos="4724">
          <p15:clr>
            <a:srgbClr val="5ACBF0"/>
          </p15:clr>
        </p15:guide>
        <p15:guide id="9" pos="4685">
          <p15:clr>
            <a:srgbClr val="5ACBF0"/>
          </p15:clr>
        </p15:guide>
        <p15:guide id="10" pos="6257">
          <p15:clr>
            <a:srgbClr val="5ACBF0"/>
          </p15:clr>
        </p15:guide>
        <p15:guide id="11" pos="1350">
          <p15:clr>
            <a:srgbClr val="5ACBF0"/>
          </p15:clr>
        </p15:guide>
        <p15:guide id="12" pos="2922">
          <p15:clr>
            <a:srgbClr val="5ACBF0"/>
          </p15:clr>
        </p15:guide>
        <p15:guide id="13" pos="4912">
          <p15:clr>
            <a:srgbClr val="5ACBF0"/>
          </p15:clr>
        </p15:guide>
        <p15:guide id="14" pos="6489">
          <p15:clr>
            <a:srgbClr val="5ACBF0"/>
          </p15:clr>
        </p15:guide>
        <p15:guide id="15" orient="horz">
          <p15:clr>
            <a:srgbClr val="5ACBF0"/>
          </p15:clr>
        </p15:guide>
        <p15:guide id="16" pos="1762">
          <p15:clr>
            <a:srgbClr val="5ACBF0"/>
          </p15:clr>
        </p15:guide>
        <p15:guide id="17" pos="2340">
          <p15:clr>
            <a:srgbClr val="5ACBF0"/>
          </p15:clr>
        </p15:guide>
        <p15:guide id="18" pos="3339">
          <p15:clr>
            <a:srgbClr val="5ACBF0"/>
          </p15:clr>
        </p15:guide>
        <p15:guide id="19" pos="4499">
          <p15:clr>
            <a:srgbClr val="5ACBF0"/>
          </p15:clr>
        </p15:guide>
        <p15:guide id="21" pos="6303">
          <p15:clr>
            <a:srgbClr val="5ACBF0"/>
          </p15:clr>
        </p15:guide>
        <p15:guide id="22" pos="1531">
          <p15:clr>
            <a:srgbClr val="5ACBF0"/>
          </p15:clr>
        </p15:guide>
        <p15:guide id="23" pos="1574">
          <p15:clr>
            <a:srgbClr val="5ACBF0"/>
          </p15:clr>
        </p15:guide>
        <p15:guide id="24" pos="3110">
          <p15:clr>
            <a:srgbClr val="5ACBF0"/>
          </p15:clr>
        </p15:guide>
        <p15:guide id="25" pos="3150">
          <p15:clr>
            <a:srgbClr val="5ACBF0"/>
          </p15:clr>
        </p15:guide>
        <p15:guide id="26" pos="6073">
          <p15:clr>
            <a:srgbClr val="5ACBF0"/>
          </p15:clr>
        </p15:guide>
        <p15:guide id="27" pos="3917">
          <p15:clr>
            <a:srgbClr val="5ACBF0"/>
          </p15:clr>
        </p15:guide>
        <p15:guide id="28" pos="5494">
          <p15:clr>
            <a:srgbClr val="5ACBF0"/>
          </p15:clr>
        </p15:guide>
        <p15:guide id="29" pos="768">
          <p15:clr>
            <a:srgbClr val="5ACBF0"/>
          </p15:clr>
        </p15:guide>
        <p15:guide id="30" pos="7066">
          <p15:clr>
            <a:srgbClr val="5ACBF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5197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4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5086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3917">
          <p15:clr>
            <a:srgbClr val="5ACBF0"/>
          </p15:clr>
        </p15:guide>
        <p15:guide id="4" pos="1309">
          <p15:clr>
            <a:srgbClr val="5ACBF0"/>
          </p15:clr>
        </p15:guide>
        <p15:guide id="5" pos="5780">
          <p15:clr>
            <a:srgbClr val="5ACBF0"/>
          </p15:clr>
        </p15:guide>
        <p15:guide id="6" pos="2796">
          <p15:clr>
            <a:srgbClr val="5ACBF0"/>
          </p15:clr>
        </p15:guide>
        <p15:guide id="7" pos="2052">
          <p15:clr>
            <a:srgbClr val="5ACBF0"/>
          </p15:clr>
        </p15:guide>
        <p15:guide id="8" pos="3171">
          <p15:clr>
            <a:srgbClr val="5ACBF0"/>
          </p15:clr>
        </p15:guide>
        <p15:guide id="9" pos="4662">
          <p15:clr>
            <a:srgbClr val="5ACBF0"/>
          </p15:clr>
        </p15:guide>
        <p15:guide id="11" pos="6525">
          <p15:clr>
            <a:srgbClr val="5ACBF0"/>
          </p15:clr>
        </p15:guide>
        <p15:guide id="12" orient="horz" pos="1469">
          <p15:clr>
            <a:srgbClr val="5ACBF0"/>
          </p15:clr>
        </p15:guide>
        <p15:guide id="13" pos="5037">
          <p15:clr>
            <a:srgbClr val="5ACBF0"/>
          </p15:clr>
        </p15:guide>
        <p15:guide id="14" orient="horz" pos="2952">
          <p15:clr>
            <a:srgbClr val="5ACBF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2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1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1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51087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4106">
          <p15:clr>
            <a:srgbClr val="5ACBF0"/>
          </p15:clr>
        </p15:guide>
        <p15:guide id="5" pos="5971">
          <p15:clr>
            <a:srgbClr val="5ACBF0"/>
          </p15:clr>
        </p15:guide>
        <p15:guide id="7" pos="3727">
          <p15:clr>
            <a:srgbClr val="5ACBF0"/>
          </p15:clr>
        </p15:guide>
        <p15:guide id="8" pos="2239">
          <p15:clr>
            <a:srgbClr val="5ACBF0"/>
          </p15:clr>
        </p15:guide>
        <p15:guide id="10" pos="2985">
          <p15:clr>
            <a:srgbClr val="5ACBF0"/>
          </p15:clr>
        </p15:guide>
        <p15:guide id="11" pos="4851">
          <p15:clr>
            <a:srgbClr val="5ACBF0"/>
          </p15:clr>
        </p15:guide>
        <p15:guide id="12" pos="6713">
          <p15:clr>
            <a:srgbClr val="5ACBF0"/>
          </p15:clr>
        </p15:guide>
        <p15:guide id="13" pos="1119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3">
          <p15:clr>
            <a:srgbClr val="5ACBF0"/>
          </p15:clr>
        </p15:guide>
        <p15:guide id="18" pos="5593">
          <p15:clr>
            <a:srgbClr val="5ACBF0"/>
          </p15:clr>
        </p15:guide>
        <p15:guide id="19" orient="horz" pos="2956">
          <p15:clr>
            <a:srgbClr val="5ACBF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2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14210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2717">
          <p15:clr>
            <a:srgbClr val="5ACBF0"/>
          </p15:clr>
        </p15:guide>
        <p15:guide id="3" pos="6341">
          <p15:clr>
            <a:srgbClr val="5ACBF0"/>
          </p15:clr>
        </p15:guide>
        <p15:guide id="5" pos="5967">
          <p15:clr>
            <a:srgbClr val="5ACBF0"/>
          </p15:clr>
        </p15:guide>
        <p15:guide id="7" pos="4480">
          <p15:clr>
            <a:srgbClr val="5ACBF0"/>
          </p15:clr>
        </p15:guide>
        <p15:guide id="8" pos="3358">
          <p15:clr>
            <a:srgbClr val="5ACBF0"/>
          </p15:clr>
        </p15:guide>
        <p15:guide id="10" pos="2985">
          <p15:clr>
            <a:srgbClr val="5ACBF0"/>
          </p15:clr>
        </p15:guide>
        <p15:guide id="11" pos="4849">
          <p15:clr>
            <a:srgbClr val="5ACBF0"/>
          </p15:clr>
        </p15:guide>
        <p15:guide id="13" pos="1493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7">
          <p15:clr>
            <a:srgbClr val="5ACBF0"/>
          </p15:clr>
        </p15:guide>
        <p15:guide id="16" orient="horz" pos="2583">
          <p15:clr>
            <a:srgbClr val="5ACBF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543097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422423"/>
          </a:xfrm>
        </p:spPr>
        <p:txBody>
          <a:bodyPr anchor="t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440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1297">
          <p15:clr>
            <a:srgbClr val="5ACBF0"/>
          </p15:clr>
        </p15:guide>
        <p15:guide id="30" pos="2424">
          <p15:clr>
            <a:srgbClr val="5ACBF0"/>
          </p15:clr>
        </p15:guide>
        <p15:guide id="32" orient="horz" pos="1484">
          <p15:clr>
            <a:srgbClr val="5ACBF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3155864"/>
            <a:ext cx="3182027" cy="54309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6202"/>
            <a:ext cx="6667500" cy="422423"/>
          </a:xfrm>
        </p:spPr>
        <p:txBody>
          <a:bodyPr anchor="ctr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935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2203">
          <p15:clr>
            <a:srgbClr val="5ACBF0"/>
          </p15:clr>
        </p15:guide>
        <p15:guide id="30" pos="2424">
          <p15:clr>
            <a:srgbClr val="5ACBF0"/>
          </p15:clr>
        </p15:guide>
        <p15:guide id="31" pos="3175">
          <p15:clr>
            <a:srgbClr val="5ACBF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tabLst>
                <a:tab pos="34442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tabLst>
                <a:tab pos="56980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tabLst>
                <a:tab pos="799946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tabLst>
                <a:tab pos="102850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667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48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87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62625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1811">
          <p15:clr>
            <a:srgbClr val="5ACBF0"/>
          </p15:clr>
        </p15:guide>
        <p15:guide id="5" orient="horz" pos="2241">
          <p15:clr>
            <a:srgbClr val="5ACBF0"/>
          </p15:clr>
        </p15:guide>
        <p15:guide id="6" orient="horz" pos="788">
          <p15:clr>
            <a:srgbClr val="5ACBF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87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4941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2714">
          <p15:clr>
            <a:srgbClr val="5ACBF0"/>
          </p15:clr>
        </p15:guide>
        <p15:guide id="5" orient="horz" pos="3210">
          <p15:clr>
            <a:srgbClr val="5ACBF0"/>
          </p15:clr>
        </p15:guide>
        <p15:guide id="6" orient="horz" pos="427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6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1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6955614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54">
          <p15:clr>
            <a:srgbClr val="5ACBF0"/>
          </p15:clr>
        </p15:guide>
        <p15:guide id="4" orient="horz" pos="860">
          <p15:clr>
            <a:srgbClr val="5ACBF0"/>
          </p15:clr>
        </p15:guide>
        <p15:guide id="7" pos="3349">
          <p15:clr>
            <a:srgbClr val="5ACBF0"/>
          </p15:clr>
        </p15:guide>
        <p15:guide id="8" pos="3727">
          <p15:clr>
            <a:srgbClr val="5ACBF0"/>
          </p15:clr>
        </p15:guide>
        <p15:guide id="9" pos="2974">
          <p15:clr>
            <a:srgbClr val="5ACBF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1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986224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56">
          <p15:clr>
            <a:srgbClr val="5ACBF0"/>
          </p15:clr>
        </p15:guide>
        <p15:guide id="6" pos="4490">
          <p15:clr>
            <a:srgbClr val="5ACBF0"/>
          </p15:clr>
        </p15:guide>
        <p15:guide id="7" pos="4115">
          <p15:clr>
            <a:srgbClr val="5ACBF0"/>
          </p15:clr>
        </p15:guide>
        <p15:guide id="8" pos="4868">
          <p15:clr>
            <a:srgbClr val="5ACBF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3" y="334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4"/>
            <a:ext cx="62179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21792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30841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4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339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5930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4311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49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24">
          <p15:clr>
            <a:srgbClr val="A4A3A4"/>
          </p15:clr>
        </p15:guide>
        <p15:guide id="15" pos="3415">
          <p15:clr>
            <a:srgbClr val="A4A3A4"/>
          </p15:clr>
        </p15:guide>
        <p15:guide id="16" pos="3829">
          <p15:clr>
            <a:srgbClr val="A4A3A4"/>
          </p15:clr>
        </p15:guide>
        <p15:guide id="17" pos="4010">
          <p15:clr>
            <a:srgbClr val="A4A3A4"/>
          </p15:clr>
        </p15:guide>
        <p15:guide id="18" pos="4429">
          <p15:clr>
            <a:srgbClr val="A4A3A4"/>
          </p15:clr>
        </p15:guide>
        <p15:guide id="19" pos="4622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92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2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 wrap="square"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164111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458120-06D5-B949-8445-787053F055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765" y="0"/>
            <a:ext cx="4488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6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6" y="1922803"/>
            <a:ext cx="11306469" cy="663892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3151388"/>
            <a:ext cx="11306469" cy="44253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1" b="0" spc="0">
                <a:solidFill>
                  <a:schemeClr val="accent3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1" spc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6" y="4352947"/>
            <a:ext cx="11306469" cy="361959"/>
          </a:xfrm>
        </p:spPr>
        <p:txBody>
          <a:bodyPr lIns="0" tIns="0" rIns="0" bIns="0"/>
          <a:lstStyle>
            <a:lvl1pPr marL="0" indent="0">
              <a:lnSpc>
                <a:spcPts val="1175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92A196E-4049-A141-B1BC-4F406752A7FF}"/>
              </a:ext>
            </a:extLst>
          </p:cNvPr>
          <p:cNvSpPr txBox="1">
            <a:spLocks/>
          </p:cNvSpPr>
          <p:nvPr userDrawn="1"/>
        </p:nvSpPr>
        <p:spPr>
          <a:xfrm>
            <a:off x="361839" y="6450194"/>
            <a:ext cx="11586711" cy="27394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86"/>
              <a:t>Microsoft Confidential: Content is shared under NDA with Microsoft CAB members</a:t>
            </a:r>
          </a:p>
        </p:txBody>
      </p:sp>
    </p:spTree>
    <p:extLst>
      <p:ext uri="{BB962C8B-B14F-4D97-AF65-F5344CB8AC3E}">
        <p14:creationId xmlns:p14="http://schemas.microsoft.com/office/powerpoint/2010/main" val="508519712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4199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01947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709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5947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8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45920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621368" y="2530647"/>
            <a:ext cx="5577840" cy="1003131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621368" y="3962401"/>
            <a:ext cx="5577840" cy="2256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3607" y="2530647"/>
            <a:ext cx="5577840" cy="1003131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3607" y="3962401"/>
            <a:ext cx="5577840" cy="2256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3608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21367" y="3032211"/>
            <a:ext cx="9144000" cy="501565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259" spc="-41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1367" y="3962402"/>
            <a:ext cx="9144000" cy="20067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04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CEC5707-483C-6137-56E7-02CC348DE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6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075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10783" y="1435100"/>
            <a:ext cx="8968746" cy="13144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1962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3731">
          <p15:clr>
            <a:srgbClr val="5ACBF0"/>
          </p15:clr>
        </p15:guide>
        <p15:guide id="3" orient="horz" pos="845">
          <p15:clr>
            <a:srgbClr val="5ACBF0"/>
          </p15:clr>
        </p15:guide>
        <p15:guide id="5" orient="horz" pos="2652">
          <p15:clr>
            <a:srgbClr val="5ACBF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2974" y="1434371"/>
            <a:ext cx="8968487" cy="1314456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86225" indent="0">
              <a:buNone/>
              <a:defRPr/>
            </a:lvl2pPr>
            <a:lvl3pPr marL="372450" indent="0">
              <a:buNone/>
              <a:defRPr/>
            </a:lvl3pPr>
            <a:lvl4pPr marL="558675" indent="0">
              <a:buNone/>
              <a:defRPr/>
            </a:lvl4pPr>
            <a:lvl5pPr marL="74490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1354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2655">
          <p15:clr>
            <a:srgbClr val="5ACBF0"/>
          </p15:clr>
        </p15:guide>
        <p15:guide id="4" orient="horz" pos="3731">
          <p15:clr>
            <a:srgbClr val="5ACBF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2"/>
            <a:ext cx="8968740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0784" y="1435100"/>
            <a:ext cx="4191001" cy="1314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2587" y="1435100"/>
            <a:ext cx="4191001" cy="1314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5667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43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76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2"/>
            <a:ext cx="8968740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0784" y="1435100"/>
            <a:ext cx="4191001" cy="1314456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1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11" indent="0">
              <a:buFont typeface="Wingdings" panose="05000000000000000000" pitchFamily="2" charset="2"/>
              <a:buNone/>
              <a:defRPr sz="1629" b="0"/>
            </a:lvl2pPr>
            <a:lvl3pPr marL="367277" indent="0">
              <a:buFont typeface="Wingdings" panose="05000000000000000000" pitchFamily="2" charset="2"/>
              <a:buNone/>
              <a:tabLst/>
              <a:defRPr sz="1304" b="0"/>
            </a:lvl3pPr>
            <a:lvl4pPr marL="531518" indent="0">
              <a:buFont typeface="Wingdings" panose="05000000000000000000" pitchFamily="2" charset="2"/>
              <a:buNone/>
              <a:defRPr sz="1141" b="0"/>
            </a:lvl4pPr>
            <a:lvl5pPr marL="695758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587" y="1435100"/>
            <a:ext cx="4191001" cy="1314456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1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11" indent="0">
              <a:buFont typeface="Wingdings" panose="05000000000000000000" pitchFamily="2" charset="2"/>
              <a:buNone/>
              <a:defRPr sz="1629" b="0"/>
            </a:lvl2pPr>
            <a:lvl3pPr marL="367277" indent="0">
              <a:buFont typeface="Wingdings" panose="05000000000000000000" pitchFamily="2" charset="2"/>
              <a:buNone/>
              <a:tabLst/>
              <a:defRPr sz="1304" b="0"/>
            </a:lvl3pPr>
            <a:lvl4pPr marL="531518" indent="0">
              <a:buFont typeface="Wingdings" panose="05000000000000000000" pitchFamily="2" charset="2"/>
              <a:buNone/>
              <a:defRPr sz="1141" b="0"/>
            </a:lvl4pPr>
            <a:lvl5pPr marL="695758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1493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31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2"/>
            <a:ext cx="8968740" cy="451460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10784" y="1436690"/>
            <a:ext cx="4191001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0784" y="2084388"/>
            <a:ext cx="4191001" cy="1264225"/>
          </a:xfrm>
        </p:spPr>
        <p:txBody>
          <a:bodyPr>
            <a:spAutoFit/>
          </a:bodyPr>
          <a:lstStyle>
            <a:lvl1pPr marL="139669" indent="-139669">
              <a:defRPr lang="en-US" sz="1955" dirty="0"/>
            </a:lvl1pPr>
            <a:lvl2pPr marL="279337" indent="-139669">
              <a:defRPr lang="en-US" dirty="0"/>
            </a:lvl2pPr>
            <a:lvl3pPr marL="419007" indent="-139669">
              <a:defRPr lang="en-US" dirty="0"/>
            </a:lvl3pPr>
            <a:lvl4pPr marL="543157" indent="-124150">
              <a:defRPr lang="en-US" dirty="0"/>
            </a:lvl4pPr>
            <a:lvl5pPr marL="646615" indent="-9828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7042" y="1436690"/>
            <a:ext cx="4191001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7042" y="2084388"/>
            <a:ext cx="4191001" cy="1264225"/>
          </a:xfrm>
        </p:spPr>
        <p:txBody>
          <a:bodyPr>
            <a:spAutoFit/>
          </a:bodyPr>
          <a:lstStyle>
            <a:lvl1pPr marL="139669" indent="-139669">
              <a:defRPr lang="en-US" sz="1955" dirty="0"/>
            </a:lvl1pPr>
            <a:lvl2pPr marL="279337" indent="-139669">
              <a:defRPr lang="en-US" dirty="0"/>
            </a:lvl2pPr>
            <a:lvl3pPr marL="419007" indent="-139669">
              <a:defRPr lang="en-US" dirty="0"/>
            </a:lvl3pPr>
            <a:lvl4pPr marL="558675" indent="-111218">
              <a:defRPr lang="en-US" dirty="0"/>
            </a:lvl4pPr>
            <a:lvl5pPr marL="646615" indent="-9828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452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2"/>
            <a:ext cx="11018521" cy="451460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1"/>
            <a:ext cx="5214937" cy="1264225"/>
          </a:xfrm>
        </p:spPr>
        <p:txBody>
          <a:bodyPr/>
          <a:lstStyle>
            <a:lvl1pPr>
              <a:defRPr sz="1955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1"/>
            <a:ext cx="5214937" cy="1264225"/>
          </a:xfrm>
        </p:spPr>
        <p:txBody>
          <a:bodyPr/>
          <a:lstStyle>
            <a:lvl1pPr>
              <a:defRPr sz="1955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95679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9" y="1438276"/>
            <a:ext cx="2658624" cy="55160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9" y="2390775"/>
            <a:ext cx="2658624" cy="1434786"/>
          </a:xfrm>
        </p:spPr>
        <p:txBody>
          <a:bodyPr wrap="square">
            <a:spAutoFit/>
          </a:bodyPr>
          <a:lstStyle>
            <a:lvl1pPr marL="143549" indent="-143549">
              <a:defRPr lang="en-US" sz="1629" dirty="0"/>
            </a:lvl1pPr>
            <a:lvl2pPr marL="262526" indent="-122857">
              <a:defRPr lang="en-US" sz="1467" dirty="0"/>
            </a:lvl2pPr>
            <a:lvl3pPr marL="380209" indent="-112511">
              <a:defRPr lang="en-US" dirty="0"/>
            </a:lvl3pPr>
            <a:lvl4pPr marL="484962" indent="-104752">
              <a:defRPr lang="en-US" dirty="0"/>
            </a:lvl4pPr>
            <a:lvl5pPr marL="596179" indent="-9957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6688" y="1438276"/>
            <a:ext cx="2658624" cy="55160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688" y="2384136"/>
            <a:ext cx="2658624" cy="1434786"/>
          </a:xfrm>
        </p:spPr>
        <p:txBody>
          <a:bodyPr wrap="square">
            <a:spAutoFit/>
          </a:bodyPr>
          <a:lstStyle>
            <a:lvl1pPr marL="143549" indent="-143549">
              <a:defRPr lang="en-US" sz="1629" dirty="0"/>
            </a:lvl1pPr>
            <a:lvl2pPr marL="324601" indent="-138376">
              <a:defRPr lang="en-US" sz="1467" dirty="0"/>
            </a:lvl2pPr>
            <a:lvl3pPr marL="452631" indent="-128030">
              <a:defRPr lang="en-US" dirty="0"/>
            </a:lvl3pPr>
            <a:lvl4pPr marL="558675" indent="-111218">
              <a:defRPr lang="en-US" dirty="0"/>
            </a:lvl4pPr>
            <a:lvl5pPr marL="651788" indent="-9052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4269" y="1438276"/>
            <a:ext cx="2658624" cy="55160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4269" y="2390775"/>
            <a:ext cx="2658624" cy="1434786"/>
          </a:xfrm>
        </p:spPr>
        <p:txBody>
          <a:bodyPr wrap="square">
            <a:spAutoFit/>
          </a:bodyPr>
          <a:lstStyle>
            <a:lvl1pPr marL="143549" indent="-143549">
              <a:defRPr lang="en-US" sz="1629" dirty="0"/>
            </a:lvl1pPr>
            <a:lvl2pPr marL="324601" indent="-138376">
              <a:defRPr lang="en-US" sz="1467" dirty="0"/>
            </a:lvl2pPr>
            <a:lvl3pPr marL="452631" indent="-128030">
              <a:defRPr lang="en-US" dirty="0"/>
            </a:lvl3pPr>
            <a:lvl4pPr marL="558675" indent="-111218">
              <a:defRPr lang="en-US" dirty="0"/>
            </a:lvl4pPr>
            <a:lvl5pPr marL="651788" indent="-9052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6861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4418">
          <p15:clr>
            <a:srgbClr val="5ACBF0"/>
          </p15:clr>
        </p15:guide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672">
          <p15:clr>
            <a:srgbClr val="5ACBF0"/>
          </p15:clr>
        </p15:guide>
        <p15:guide id="7" pos="10776">
          <p15:clr>
            <a:srgbClr val="5ACBF0"/>
          </p15:clr>
        </p15:guide>
        <p15:guide id="8" pos="16848">
          <p15:clr>
            <a:srgbClr val="5ACBF0"/>
          </p15:clr>
        </p15:guide>
        <p15:guide id="9" pos="17952">
          <p15:clr>
            <a:srgbClr val="5ACBF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7"/>
            <a:ext cx="2062182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13876" y="1438277"/>
            <a:ext cx="2063474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4258" y="227647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9937" y="1438277"/>
            <a:ext cx="2062182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9408" y="228311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24704" y="1438277"/>
            <a:ext cx="2063474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4558" y="227647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0266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8352">
          <p15:clr>
            <a:srgbClr val="5ACBF0"/>
          </p15:clr>
        </p15:guide>
        <p15:guide id="7" pos="8856">
          <p15:clr>
            <a:srgbClr val="5ACBF0"/>
          </p15:clr>
        </p15:guide>
        <p15:guide id="8" pos="13584">
          <p15:clr>
            <a:srgbClr val="5ACBF0"/>
          </p15:clr>
        </p15:guide>
        <p15:guide id="9" pos="14088">
          <p15:clr>
            <a:srgbClr val="5ACBF0"/>
          </p15:clr>
        </p15:guide>
        <p15:guide id="10" pos="18816">
          <p15:clr>
            <a:srgbClr val="5ACBF0"/>
          </p15:clr>
        </p15:guide>
        <p15:guide id="11" pos="19320">
          <p15:clr>
            <a:srgbClr val="5ACBF0"/>
          </p15:clr>
        </p15:guide>
        <p15:guide id="12" orient="horz" pos="4212">
          <p15:clr>
            <a:srgbClr val="5ACBF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108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271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2271" y="2276475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5434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5434" y="2283116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38598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8598" y="2276475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1761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81761" y="2276475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1530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320">
          <p15:clr>
            <a:srgbClr val="5ACBF0"/>
          </p15:clr>
        </p15:guide>
        <p15:guide id="7" pos="7824">
          <p15:clr>
            <a:srgbClr val="5ACBF0"/>
          </p15:clr>
        </p15:guide>
        <p15:guide id="8" pos="11496">
          <p15:clr>
            <a:srgbClr val="5ACBF0"/>
          </p15:clr>
        </p15:guide>
        <p15:guide id="9" pos="12000">
          <p15:clr>
            <a:srgbClr val="5ACBF0"/>
          </p15:clr>
        </p15:guide>
        <p15:guide id="10" pos="15672">
          <p15:clr>
            <a:srgbClr val="5ACBF0"/>
          </p15:clr>
        </p15:guide>
        <p15:guide id="11" pos="19848">
          <p15:clr>
            <a:srgbClr val="5ACBF0"/>
          </p15:clr>
        </p15:guide>
        <p15:guide id="12" orient="horz" pos="4212">
          <p15:clr>
            <a:srgbClr val="5ACBF0"/>
          </p15:clr>
        </p15:guide>
        <p15:guide id="13" pos="16176">
          <p15:clr>
            <a:srgbClr val="5ACBF0"/>
          </p15:clr>
        </p15:guide>
        <p15:guide id="14" pos="20352">
          <p15:clr>
            <a:srgbClr val="5ACBF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5297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9" y="2977542"/>
            <a:ext cx="4127692" cy="902918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38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30" orient="horz" pos="845">
          <p15:clr>
            <a:srgbClr val="5ACBF0"/>
          </p15:clr>
        </p15:guide>
        <p15:guide id="32" orient="horz" pos="6336">
          <p15:clr>
            <a:srgbClr val="5ACBF0"/>
          </p15:clr>
        </p15:guide>
        <p15:guide id="33" pos="10715">
          <p15:clr>
            <a:srgbClr val="5ACBF0"/>
          </p15:clr>
        </p15:guide>
        <p15:guide id="34" pos="12011">
          <p15:clr>
            <a:srgbClr val="5ACBF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67" y="457201"/>
            <a:ext cx="5508419" cy="314155"/>
          </a:xfrm>
        </p:spPr>
        <p:txBody>
          <a:bodyPr tIns="64008"/>
          <a:lstStyle>
            <a:lvl1pPr>
              <a:defRPr sz="1629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91455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6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  <p15:guide id="31" pos="13824">
          <p15:clr>
            <a:srgbClr val="5ACBF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2221282"/>
            <a:ext cx="3147213" cy="90291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201" y="3535542"/>
            <a:ext cx="3147213" cy="275804"/>
          </a:xfrm>
        </p:spPr>
        <p:txBody>
          <a:bodyPr/>
          <a:lstStyle>
            <a:lvl1pPr marL="0" indent="0">
              <a:buNone/>
              <a:defRPr sz="1792">
                <a:latin typeface="+mn-lt"/>
              </a:defRPr>
            </a:lvl1pPr>
            <a:lvl2pPr marL="186225" indent="0">
              <a:buNone/>
              <a:defRPr/>
            </a:lvl2pPr>
            <a:lvl3pPr marL="372450" indent="0">
              <a:buNone/>
              <a:defRPr/>
            </a:lvl3pPr>
            <a:lvl4pPr marL="539277" indent="0">
              <a:buNone/>
              <a:defRPr/>
            </a:lvl4pPr>
            <a:lvl5pPr marL="69705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CECAD-6151-1A30-7B4E-5150D806E7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0999" y="2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703160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7" orient="horz" pos="5773">
          <p15:clr>
            <a:srgbClr val="5ACBF0"/>
          </p15:clr>
        </p15:guide>
        <p15:guide id="8" orient="horz" pos="6530">
          <p15:clr>
            <a:srgbClr val="5ACBF0"/>
          </p15:clr>
        </p15:guide>
        <p15:guide id="10" pos="13425">
          <p15:clr>
            <a:srgbClr val="C35EA4"/>
          </p15:clr>
        </p15:guide>
        <p15:guide id="11" pos="10776">
          <p15:clr>
            <a:srgbClr val="5ACBF0"/>
          </p15:clr>
        </p15:guide>
        <p15:guide id="12" pos="12756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2975955"/>
            <a:ext cx="3139547" cy="90291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E8B2D68-9874-6455-F446-CE7A691C6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0999" y="2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57937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5" orient="horz" pos="6336">
          <p15:clr>
            <a:srgbClr val="5ACBF0"/>
          </p15:clr>
        </p15:guide>
        <p15:guide id="6" pos="10768">
          <p15:clr>
            <a:srgbClr val="5ACBF0"/>
          </p15:clr>
        </p15:guide>
        <p15:guide id="7" pos="13422">
          <p15:clr>
            <a:srgbClr val="C35EA4"/>
          </p15:clr>
        </p15:guide>
        <p15:guide id="8" pos="12759">
          <p15:clr>
            <a:srgbClr val="A4A3A4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8667" y="2979738"/>
            <a:ext cx="3142722" cy="702242"/>
          </a:xfrm>
        </p:spPr>
        <p:txBody>
          <a:bodyPr anchor="t"/>
          <a:lstStyle>
            <a:lvl1pPr>
              <a:defRPr sz="2281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392CA2F-4C99-C9DB-9977-08B943EBCA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0999" y="2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18706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3" orient="horz" pos="5506">
          <p15:clr>
            <a:srgbClr val="5ACBF0"/>
          </p15:clr>
        </p15:guide>
        <p15:guide id="4" pos="13431">
          <p15:clr>
            <a:srgbClr val="C35EA4"/>
          </p15:clr>
        </p15:guide>
        <p15:guide id="5" pos="10776">
          <p15:clr>
            <a:srgbClr val="5ACBF0"/>
          </p15:clr>
        </p15:guide>
        <p15:guide id="6" pos="12768">
          <p15:clr>
            <a:srgbClr val="A4A3A4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132417" y="3657600"/>
            <a:ext cx="9927167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933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5364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758">
          <p15:clr>
            <a:srgbClr val="5ACBF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32417" y="0"/>
            <a:ext cx="453686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933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23085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2874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049295" y="0"/>
            <a:ext cx="4010289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933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98813" y="-203944"/>
            <a:ext cx="328169" cy="250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638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4777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86" y="5487398"/>
            <a:ext cx="897167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1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900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448">
          <p15:clr>
            <a:srgbClr val="5ACBF0"/>
          </p15:clr>
        </p15:guide>
        <p15:guide id="6" orient="horz" pos="10560">
          <p15:clr>
            <a:srgbClr val="5ACBF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38" y="917557"/>
            <a:ext cx="897167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228600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9708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4224">
          <p15:clr>
            <a:srgbClr val="5ACBF0"/>
          </p15:clr>
        </p15:guide>
        <p15:guide id="6" orient="horz" pos="2112">
          <p15:clr>
            <a:srgbClr val="5ACBF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2"/>
            <a:ext cx="8974666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1026" y="5689600"/>
            <a:ext cx="4371891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439" y="2025650"/>
            <a:ext cx="4371891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9771" y="5689600"/>
            <a:ext cx="4371891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07166" y="2025650"/>
            <a:ext cx="4371891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55405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13495">
          <p15:clr>
            <a:srgbClr val="5ACBF0"/>
          </p15:clr>
        </p15:guide>
        <p15:guide id="7" pos="14153">
          <p15:clr>
            <a:srgbClr val="5ACBF0"/>
          </p15:clr>
        </p15:guide>
        <p15:guide id="8" orient="horz" pos="10161">
          <p15:clr>
            <a:srgbClr val="5ACBF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2"/>
            <a:ext cx="8974666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4097" y="5689600"/>
            <a:ext cx="2830444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4067" y="2025650"/>
            <a:ext cx="2830186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8882" y="5689600"/>
            <a:ext cx="2830444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197709" y="2025650"/>
            <a:ext cx="2830186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3669" y="5689600"/>
            <a:ext cx="2830444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771351" y="2025650"/>
            <a:ext cx="2830186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3871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204">
          <p15:clr>
            <a:srgbClr val="5ACBF0"/>
          </p15:clr>
        </p15:guide>
        <p15:guide id="7" pos="9879">
          <p15:clr>
            <a:srgbClr val="5ACBF0"/>
          </p15:clr>
        </p15:guide>
        <p15:guide id="8" pos="17769">
          <p15:clr>
            <a:srgbClr val="5ACBF0"/>
          </p15:clr>
        </p15:guide>
        <p15:guide id="9" pos="18444">
          <p15:clr>
            <a:srgbClr val="5ACBF0"/>
          </p15:clr>
        </p15:guide>
        <p15:guide id="10" orient="horz" pos="10164">
          <p15:clr>
            <a:srgbClr val="5ACBF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2"/>
            <a:ext cx="11018521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3" y="2025651"/>
            <a:ext cx="2532887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10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10" y="2025651"/>
            <a:ext cx="2532887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1"/>
            <a:ext cx="2532887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1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6" y="2025651"/>
            <a:ext cx="2532887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47676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779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066">
          <p15:clr>
            <a:srgbClr val="5ACBF0"/>
          </p15:clr>
        </p15:guide>
        <p15:guide id="7" pos="7741">
          <p15:clr>
            <a:srgbClr val="5ACBF0"/>
          </p15:clr>
        </p15:guide>
        <p15:guide id="8" pos="13487">
          <p15:clr>
            <a:srgbClr val="5ACBF0"/>
          </p15:clr>
        </p15:guide>
        <p15:guide id="9" pos="14161">
          <p15:clr>
            <a:srgbClr val="5ACBF0"/>
          </p15:clr>
        </p15:guide>
        <p15:guide id="10" pos="19907">
          <p15:clr>
            <a:srgbClr val="5ACBF0"/>
          </p15:clr>
        </p15:guide>
        <p15:guide id="11" pos="20579">
          <p15:clr>
            <a:srgbClr val="5ACBF0"/>
          </p15:clr>
        </p15:guide>
        <p15:guide id="12" orient="horz" pos="841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3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6593" y="5334001"/>
            <a:ext cx="3984603" cy="2256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767" y="2286001"/>
            <a:ext cx="4937929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6620" y="5334000"/>
            <a:ext cx="3984603" cy="2256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669795" y="2286001"/>
            <a:ext cx="4937929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3302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4" orient="horz" pos="9413">
          <p15:clr>
            <a:srgbClr val="5ACBF0"/>
          </p15:clr>
        </p15:guide>
        <p15:guide id="5" pos="13774">
          <p15:clr>
            <a:srgbClr val="5ACBF0"/>
          </p15:clr>
        </p15:guide>
        <p15:guide id="11" pos="6875">
          <p15:clr>
            <a:srgbClr val="5ACBF0"/>
          </p15:clr>
        </p15:guide>
        <p15:guide id="12" pos="20773">
          <p15:clr>
            <a:srgbClr val="5ACBF0"/>
          </p15:clr>
        </p15:guide>
        <p15:guide id="13" orient="horz" pos="9856">
          <p15:clr>
            <a:srgbClr val="5ACBF0"/>
          </p15:clr>
        </p15:guide>
        <p15:guide id="14" orient="horz">
          <p15:clr>
            <a:srgbClr val="5ACBF0"/>
          </p15:clr>
        </p15:guide>
        <p15:guide id="15" pos="12425">
          <p15:clr>
            <a:srgbClr val="5ACBF0"/>
          </p15:clr>
        </p15:guide>
        <p15:guide id="16" pos="15223">
          <p15:clr>
            <a:srgbClr val="5ACBF0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2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254" y="4800601"/>
            <a:ext cx="232373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430" y="2286000"/>
            <a:ext cx="3277056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2324" y="4799410"/>
            <a:ext cx="232373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975499" y="2286000"/>
            <a:ext cx="3277056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6394" y="4799411"/>
            <a:ext cx="232373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9570" y="2286000"/>
            <a:ext cx="3277056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6033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9122">
          <p15:clr>
            <a:srgbClr val="5ACBF0"/>
          </p15:clr>
        </p15:guide>
        <p15:guide id="6" pos="9263">
          <p15:clr>
            <a:srgbClr val="5ACBF0"/>
          </p15:clr>
        </p15:guide>
        <p15:guide id="8" pos="18391">
          <p15:clr>
            <a:srgbClr val="5ACBF0"/>
          </p15:clr>
        </p15:guide>
        <p15:guide id="9" pos="18523">
          <p15:clr>
            <a:srgbClr val="5ACBF0"/>
          </p15:clr>
        </p15:guide>
        <p15:guide id="11" pos="4558">
          <p15:clr>
            <a:srgbClr val="5ACBF0"/>
          </p15:clr>
        </p15:guide>
        <p15:guide id="12" pos="13824">
          <p15:clr>
            <a:srgbClr val="5ACBF0"/>
          </p15:clr>
        </p15:guide>
        <p15:guide id="13" pos="23090">
          <p15:clr>
            <a:srgbClr val="5ACBF0"/>
          </p15:clr>
        </p15:guide>
        <p15:guide id="14" orient="horz" pos="3150">
          <p15:clr>
            <a:srgbClr val="5ACBF0"/>
          </p15:clr>
        </p15:guide>
        <p15:guide id="15" pos="7805">
          <p15:clr>
            <a:srgbClr val="5ACBF0"/>
          </p15:clr>
        </p15:guide>
        <p15:guide id="16" pos="10598">
          <p15:clr>
            <a:srgbClr val="5ACBF0"/>
          </p15:clr>
        </p15:guide>
        <p15:guide id="17" pos="17056">
          <p15:clr>
            <a:srgbClr val="5ACBF0"/>
          </p15:clr>
        </p15:guide>
        <p15:guide id="18" pos="19849">
          <p15:clr>
            <a:srgbClr val="5ACBF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3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500" y="4800601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837" y="2286000"/>
            <a:ext cx="244289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0281" y="4799410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793565" y="2286000"/>
            <a:ext cx="244289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2063" y="4799411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965293" y="2286000"/>
            <a:ext cx="244289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13845" y="4799410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37021" y="2286000"/>
            <a:ext cx="2442897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44663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6805">
          <p15:clr>
            <a:srgbClr val="5ACBF0"/>
          </p15:clr>
        </p15:guide>
        <p15:guide id="6" pos="6949">
          <p15:clr>
            <a:srgbClr val="5ACBF0"/>
          </p15:clr>
        </p15:guide>
        <p15:guide id="7" pos="20696">
          <p15:clr>
            <a:srgbClr val="5ACBF0"/>
          </p15:clr>
        </p15:guide>
        <p15:guide id="8" pos="13751">
          <p15:clr>
            <a:srgbClr val="5ACBF0"/>
          </p15:clr>
        </p15:guide>
        <p15:guide id="9" pos="13897">
          <p15:clr>
            <a:srgbClr val="5ACBF0"/>
          </p15:clr>
        </p15:guide>
        <p15:guide id="10" pos="20840">
          <p15:clr>
            <a:srgbClr val="5ACBF0"/>
          </p15:clr>
        </p15:guide>
        <p15:guide id="11" pos="3397">
          <p15:clr>
            <a:srgbClr val="5ACBF0"/>
          </p15:clr>
        </p15:guide>
        <p15:guide id="12" pos="10354">
          <p15:clr>
            <a:srgbClr val="5ACBF0"/>
          </p15:clr>
        </p15:guide>
        <p15:guide id="13" pos="17306">
          <p15:clr>
            <a:srgbClr val="5ACBF0"/>
          </p15:clr>
        </p15:guide>
        <p15:guide id="14" pos="24251">
          <p15:clr>
            <a:srgbClr val="5ACBF0"/>
          </p15:clr>
        </p15:guide>
        <p15:guide id="15" orient="horz">
          <p15:clr>
            <a:srgbClr val="5ACBF0"/>
          </p15:clr>
        </p15:guide>
        <p15:guide id="16" pos="5485">
          <p15:clr>
            <a:srgbClr val="5ACBF0"/>
          </p15:clr>
        </p15:guide>
        <p15:guide id="17" pos="8274">
          <p15:clr>
            <a:srgbClr val="5ACBF0"/>
          </p15:clr>
        </p15:guide>
        <p15:guide id="18" pos="12419">
          <p15:clr>
            <a:srgbClr val="5ACBF0"/>
          </p15:clr>
        </p15:guide>
        <p15:guide id="19" pos="15229">
          <p15:clr>
            <a:srgbClr val="5ACBF0"/>
          </p15:clr>
        </p15:guide>
        <p15:guide id="20" pos="19368">
          <p15:clr>
            <a:srgbClr val="5ACBF0"/>
          </p15:clr>
        </p15:guide>
        <p15:guide id="21" pos="22163">
          <p15:clr>
            <a:srgbClr val="5ACBF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3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6430" y="4800601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8016" y="2286000"/>
            <a:ext cx="1943891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1931" y="4799409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373517" y="2286000"/>
            <a:ext cx="1943891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67429" y="4799410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129017" y="2286000"/>
            <a:ext cx="1943891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22930" y="4799409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84516" y="2286000"/>
            <a:ext cx="1943891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8430" y="4799409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640017" y="2286000"/>
            <a:ext cx="1943891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10533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8" pos="16672">
          <p15:clr>
            <a:srgbClr val="5ACBF0"/>
          </p15:clr>
        </p15:guide>
        <p15:guide id="9" pos="16534">
          <p15:clr>
            <a:srgbClr val="5ACBF0"/>
          </p15:clr>
        </p15:guide>
        <p15:guide id="10" pos="22081">
          <p15:clr>
            <a:srgbClr val="5ACBF0"/>
          </p15:clr>
        </p15:guide>
        <p15:guide id="11" pos="4763">
          <p15:clr>
            <a:srgbClr val="5ACBF0"/>
          </p15:clr>
        </p15:guide>
        <p15:guide id="12" pos="10313">
          <p15:clr>
            <a:srgbClr val="5ACBF0"/>
          </p15:clr>
        </p15:guide>
        <p15:guide id="13" pos="17335">
          <p15:clr>
            <a:srgbClr val="5ACBF0"/>
          </p15:clr>
        </p15:guide>
        <p15:guide id="14" pos="22899">
          <p15:clr>
            <a:srgbClr val="5ACBF0"/>
          </p15:clr>
        </p15:guide>
        <p15:guide id="15" orient="horz">
          <p15:clr>
            <a:srgbClr val="5ACBF0"/>
          </p15:clr>
        </p15:guide>
        <p15:guide id="16" pos="6218">
          <p15:clr>
            <a:srgbClr val="5ACBF0"/>
          </p15:clr>
        </p15:guide>
        <p15:guide id="17" pos="8257">
          <p15:clr>
            <a:srgbClr val="5ACBF0"/>
          </p15:clr>
        </p15:guide>
        <p15:guide id="18" pos="11783">
          <p15:clr>
            <a:srgbClr val="5ACBF0"/>
          </p15:clr>
        </p15:guide>
        <p15:guide id="19" pos="15880">
          <p15:clr>
            <a:srgbClr val="5ACBF0"/>
          </p15:clr>
        </p15:guide>
        <p15:guide id="21" pos="22245">
          <p15:clr>
            <a:srgbClr val="5ACBF0"/>
          </p15:clr>
        </p15:guide>
        <p15:guide id="22" pos="5403">
          <p15:clr>
            <a:srgbClr val="5ACBF0"/>
          </p15:clr>
        </p15:guide>
        <p15:guide id="23" pos="5555">
          <p15:clr>
            <a:srgbClr val="5ACBF0"/>
          </p15:clr>
        </p15:guide>
        <p15:guide id="24" pos="10976">
          <p15:clr>
            <a:srgbClr val="5ACBF0"/>
          </p15:clr>
        </p15:guide>
        <p15:guide id="25" pos="11117">
          <p15:clr>
            <a:srgbClr val="5ACBF0"/>
          </p15:clr>
        </p15:guide>
        <p15:guide id="26" pos="21433">
          <p15:clr>
            <a:srgbClr val="5ACBF0"/>
          </p15:clr>
        </p15:guide>
        <p15:guide id="27" pos="13824">
          <p15:clr>
            <a:srgbClr val="5ACBF0"/>
          </p15:clr>
        </p15:guide>
        <p15:guide id="28" pos="19391">
          <p15:clr>
            <a:srgbClr val="5ACBF0"/>
          </p15:clr>
        </p15:guide>
        <p15:guide id="29" pos="2710">
          <p15:clr>
            <a:srgbClr val="5ACBF0"/>
          </p15:clr>
        </p15:guide>
        <p15:guide id="30" pos="24938">
          <p15:clr>
            <a:srgbClr val="5ACBF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1017"/>
            <a:ext cx="11018521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7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7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4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4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74896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3824">
          <p15:clr>
            <a:srgbClr val="5ACBF0"/>
          </p15:clr>
        </p15:guide>
        <p15:guide id="4" pos="4620">
          <p15:clr>
            <a:srgbClr val="5ACBF0"/>
          </p15:clr>
        </p15:guide>
        <p15:guide id="5" pos="20397">
          <p15:clr>
            <a:srgbClr val="5ACBF0"/>
          </p15:clr>
        </p15:guide>
        <p15:guide id="6" pos="9867">
          <p15:clr>
            <a:srgbClr val="5ACBF0"/>
          </p15:clr>
        </p15:guide>
        <p15:guide id="7" pos="7242">
          <p15:clr>
            <a:srgbClr val="5ACBF0"/>
          </p15:clr>
        </p15:guide>
        <p15:guide id="8" pos="11193">
          <p15:clr>
            <a:srgbClr val="5ACBF0"/>
          </p15:clr>
        </p15:guide>
        <p15:guide id="9" pos="16452">
          <p15:clr>
            <a:srgbClr val="5ACBF0"/>
          </p15:clr>
        </p15:guide>
        <p15:guide id="11" pos="23028">
          <p15:clr>
            <a:srgbClr val="5ACBF0"/>
          </p15:clr>
        </p15:guide>
        <p15:guide id="12" orient="horz" pos="4224">
          <p15:clr>
            <a:srgbClr val="5ACBF0"/>
          </p15:clr>
        </p15:guide>
        <p15:guide id="13" pos="17778">
          <p15:clr>
            <a:srgbClr val="5ACBF0"/>
          </p15:clr>
        </p15:guide>
        <p15:guide id="14" orient="horz" pos="8489">
          <p15:clr>
            <a:srgbClr val="5ACBF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62"/>
            <a:ext cx="11018521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1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1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1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1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1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2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2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08842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4490">
          <p15:clr>
            <a:srgbClr val="5ACBF0"/>
          </p15:clr>
        </p15:guide>
        <p15:guide id="5" pos="21075">
          <p15:clr>
            <a:srgbClr val="5ACBF0"/>
          </p15:clr>
        </p15:guide>
        <p15:guide id="7" pos="13155">
          <p15:clr>
            <a:srgbClr val="5ACBF0"/>
          </p15:clr>
        </p15:guide>
        <p15:guide id="8" pos="7902">
          <p15:clr>
            <a:srgbClr val="5ACBF0"/>
          </p15:clr>
        </p15:guide>
        <p15:guide id="10" pos="10533">
          <p15:clr>
            <a:srgbClr val="5ACBF0"/>
          </p15:clr>
        </p15:guide>
        <p15:guide id="11" pos="17121">
          <p15:clr>
            <a:srgbClr val="5ACBF0"/>
          </p15:clr>
        </p15:guide>
        <p15:guide id="12" pos="23691">
          <p15:clr>
            <a:srgbClr val="5ACBF0"/>
          </p15:clr>
        </p15:guide>
        <p15:guide id="13" pos="3948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73">
          <p15:clr>
            <a:srgbClr val="5ACBF0"/>
          </p15:clr>
        </p15:guide>
        <p15:guide id="18" pos="19740">
          <p15:clr>
            <a:srgbClr val="5ACBF0"/>
          </p15:clr>
        </p15:guide>
        <p15:guide id="19" orient="horz" pos="8501">
          <p15:clr>
            <a:srgbClr val="5ACBF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62"/>
            <a:ext cx="11018521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7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7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2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4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4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6832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7814">
          <p15:clr>
            <a:srgbClr val="5ACBF0"/>
          </p15:clr>
        </p15:guide>
        <p15:guide id="3" pos="22377">
          <p15:clr>
            <a:srgbClr val="5ACBF0"/>
          </p15:clr>
        </p15:guide>
        <p15:guide id="5" pos="21060">
          <p15:clr>
            <a:srgbClr val="5ACBF0"/>
          </p15:clr>
        </p15:guide>
        <p15:guide id="7" pos="15810">
          <p15:clr>
            <a:srgbClr val="5ACBF0"/>
          </p15:clr>
        </p15:guide>
        <p15:guide id="8" pos="11850">
          <p15:clr>
            <a:srgbClr val="5ACBF0"/>
          </p15:clr>
        </p15:guide>
        <p15:guide id="10" pos="10533">
          <p15:clr>
            <a:srgbClr val="5ACBF0"/>
          </p15:clr>
        </p15:guide>
        <p15:guide id="11" pos="17115">
          <p15:clr>
            <a:srgbClr val="5ACBF0"/>
          </p15:clr>
        </p15:guide>
        <p15:guide id="13" pos="5271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88">
          <p15:clr>
            <a:srgbClr val="5ACBF0"/>
          </p15:clr>
        </p15:guide>
        <p15:guide id="16" orient="horz" pos="7430">
          <p15:clr>
            <a:srgbClr val="5ACBF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2384" y="2309812"/>
            <a:ext cx="3182027" cy="45146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267" y="2309814"/>
            <a:ext cx="5190066" cy="351121"/>
          </a:xfrm>
        </p:spPr>
        <p:txBody>
          <a:bodyPr anchor="t"/>
          <a:lstStyle>
            <a:lvl1pPr marL="188812" indent="-188812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2384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880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193">
          <p15:clr>
            <a:srgbClr val="5ACBF0"/>
          </p15:clr>
        </p15:guide>
        <p15:guide id="29" orient="horz" pos="3731">
          <p15:clr>
            <a:srgbClr val="5ACBF0"/>
          </p15:clr>
        </p15:guide>
        <p15:guide id="30" pos="10944">
          <p15:clr>
            <a:srgbClr val="5ACBF0"/>
          </p15:clr>
        </p15:guide>
        <p15:guide id="32" orient="horz" pos="4268">
          <p15:clr>
            <a:srgbClr val="5ACBF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848" y="3201683"/>
            <a:ext cx="3182027" cy="45146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472" y="3251854"/>
            <a:ext cx="4608681" cy="351121"/>
          </a:xfrm>
        </p:spPr>
        <p:txBody>
          <a:bodyPr anchor="ctr"/>
          <a:lstStyle>
            <a:lvl1pPr marL="188812" indent="-188812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382684" y="2578100"/>
            <a:ext cx="0" cy="1701801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67998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217">
          <p15:clr>
            <a:srgbClr val="5ACBF0"/>
          </p15:clr>
        </p15:guide>
        <p15:guide id="29" orient="horz" pos="6336">
          <p15:clr>
            <a:srgbClr val="5ACBF0"/>
          </p15:clr>
        </p15:guide>
        <p15:guide id="30" pos="10920">
          <p15:clr>
            <a:srgbClr val="5ACBF0"/>
          </p15:clr>
        </p15:guide>
        <p15:guide id="31" pos="13513">
          <p15:clr>
            <a:srgbClr val="5ACBF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508470"/>
            <a:ext cx="8968487" cy="451460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436688"/>
            <a:ext cx="3788359" cy="386390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4846" y="2099312"/>
            <a:ext cx="8968487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4" indent="0">
              <a:buNone/>
              <a:tabLst>
                <a:tab pos="280631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41" indent="0">
              <a:buNone/>
              <a:tabLst>
                <a:tab pos="464270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70" indent="0">
              <a:buNone/>
              <a:tabLst>
                <a:tab pos="651788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7" indent="0">
              <a:buNone/>
              <a:tabLst>
                <a:tab pos="838013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96241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878">
          <p15:clr>
            <a:srgbClr val="5ACBF0"/>
          </p15:clr>
        </p15:guide>
        <p15:guide id="2" orient="horz" pos="2655">
          <p15:clr>
            <a:srgbClr val="5ACBF0"/>
          </p15:clr>
        </p15:guide>
        <p15:guide id="3" orient="horz" pos="84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2974" y="1230682"/>
            <a:ext cx="8968487" cy="300889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5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169" indent="0">
              <a:buNone/>
              <a:defRPr sz="1955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2827138"/>
            <a:ext cx="3788359" cy="386390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2" y="3491220"/>
            <a:ext cx="8970362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20388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5210">
          <p15:clr>
            <a:srgbClr val="5ACBF0"/>
          </p15:clr>
        </p15:guide>
        <p15:guide id="5" orient="horz" pos="6445">
          <p15:clr>
            <a:srgbClr val="5ACBF0"/>
          </p15:clr>
        </p15:guide>
        <p15:guide id="6" orient="horz" pos="2267">
          <p15:clr>
            <a:srgbClr val="5ACBF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224582"/>
            <a:ext cx="8970362" cy="401228"/>
          </a:xfrm>
        </p:spPr>
        <p:txBody>
          <a:bodyPr/>
          <a:lstStyle>
            <a:lvl1pPr>
              <a:defRPr sz="260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0"/>
            <a:ext cx="3788359" cy="386390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2" y="660510"/>
            <a:ext cx="8970362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7736" y="4996506"/>
            <a:ext cx="8970362" cy="300889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5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169" indent="0">
              <a:buNone/>
              <a:defRPr sz="1955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22494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7806">
          <p15:clr>
            <a:srgbClr val="5ACBF0"/>
          </p15:clr>
        </p15:guide>
        <p15:guide id="5" orient="horz" pos="9231">
          <p15:clr>
            <a:srgbClr val="5ACBF0"/>
          </p15:clr>
        </p15:guide>
        <p15:guide id="6" orient="horz" pos="1229">
          <p15:clr>
            <a:srgbClr val="5ACBF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5" y="457202"/>
            <a:ext cx="4040887" cy="401228"/>
          </a:xfrm>
        </p:spPr>
        <p:txBody>
          <a:bodyPr/>
          <a:lstStyle>
            <a:lvl1pPr>
              <a:defRPr sz="260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4966" y="1338141"/>
            <a:ext cx="3601018" cy="30088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5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5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549" y="0"/>
            <a:ext cx="6391451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7764" y="1"/>
            <a:ext cx="3788359" cy="43165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726" y="709188"/>
            <a:ext cx="4792750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1824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305">
          <p15:clr>
            <a:srgbClr val="5ACBF0"/>
          </p15:clr>
        </p15:guide>
        <p15:guide id="4" orient="horz" pos="2473">
          <p15:clr>
            <a:srgbClr val="5ACBF0"/>
          </p15:clr>
        </p15:guide>
        <p15:guide id="7" pos="11818">
          <p15:clr>
            <a:srgbClr val="5ACBF0"/>
          </p15:clr>
        </p15:guide>
        <p15:guide id="8" pos="13155">
          <p15:clr>
            <a:srgbClr val="5ACBF0"/>
          </p15:clr>
        </p15:guide>
        <p15:guide id="9" pos="10498">
          <p15:clr>
            <a:srgbClr val="5ACBF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2"/>
            <a:ext cx="4031233" cy="401228"/>
          </a:xfrm>
        </p:spPr>
        <p:txBody>
          <a:bodyPr/>
          <a:lstStyle>
            <a:lvl1pPr>
              <a:defRPr sz="260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1"/>
            <a:ext cx="3788359" cy="43165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3"/>
            <a:ext cx="5819774" cy="300889"/>
          </a:xfrm>
        </p:spPr>
        <p:txBody>
          <a:bodyPr/>
          <a:lstStyle>
            <a:lvl1pPr marL="0" indent="0">
              <a:buNone/>
              <a:defRPr sz="1955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1" y="1336677"/>
            <a:ext cx="4033838" cy="30088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5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5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91344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279">
          <p15:clr>
            <a:srgbClr val="5ACBF0"/>
          </p15:clr>
        </p15:guide>
        <p15:guide id="4" orient="horz" pos="2461">
          <p15:clr>
            <a:srgbClr val="5ACBF0"/>
          </p15:clr>
        </p15:guide>
        <p15:guide id="6" pos="15848">
          <p15:clr>
            <a:srgbClr val="5ACBF0"/>
          </p15:clr>
        </p15:guide>
        <p15:guide id="7" pos="14522">
          <p15:clr>
            <a:srgbClr val="5ACBF0"/>
          </p15:clr>
        </p15:guide>
        <p15:guide id="8" pos="17180">
          <p15:clr>
            <a:srgbClr val="5ACBF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0F44-1527-F6F0-E88B-EC83140B1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"/>
            <a:ext cx="12192000" cy="685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26"/>
            <a:ext cx="621792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6217920" cy="20067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91315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26"/>
            <a:ext cx="914400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9144000" cy="20067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0175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DFD13-6896-24D9-3F53-88D31F1D2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10"/>
            <a:ext cx="667512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6336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57">
          <p15:clr>
            <a:srgbClr val="5ACBF0"/>
          </p15:clr>
        </p15:guide>
        <p15:guide id="3" orient="horz" pos="5606">
          <p15:clr>
            <a:srgbClr val="5ACBF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10"/>
            <a:ext cx="914400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347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353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81">
          <p15:clr>
            <a:srgbClr val="A4A3A4"/>
          </p15:clr>
        </p15:guide>
        <p15:guide id="15" pos="12052">
          <p15:clr>
            <a:srgbClr val="A4A3A4"/>
          </p15:clr>
        </p15:guide>
        <p15:guide id="16" pos="13513">
          <p15:clr>
            <a:srgbClr val="A4A3A4"/>
          </p15:clr>
        </p15:guide>
        <p15:guide id="17" pos="14153">
          <p15:clr>
            <a:srgbClr val="A4A3A4"/>
          </p15:clr>
        </p15:guide>
        <p15:guide id="18" pos="15631">
          <p15:clr>
            <a:srgbClr val="A4A3A4"/>
          </p15:clr>
        </p15:guide>
        <p15:guide id="19" pos="16311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234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1631951" y="6181210"/>
            <a:ext cx="4482124" cy="8782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759475" eaLnBrk="0" hangingPunct="0"/>
            <a:r>
              <a:rPr lang="en-US" sz="571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13E46B7E-7D6F-4019-D6F4-4AF2BDAEA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68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1612702" y="457202"/>
            <a:ext cx="8974407" cy="45146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608667" y="1436688"/>
            <a:ext cx="8974666" cy="1805648"/>
          </a:xfrm>
        </p:spPr>
        <p:txBody>
          <a:bodyPr wrap="square">
            <a:spAutoFit/>
          </a:bodyPr>
          <a:lstStyle>
            <a:lvl1pPr>
              <a:defRPr sz="2933">
                <a:latin typeface="+mn-lt"/>
              </a:defRPr>
            </a:lvl1pPr>
            <a:lvl2pPr>
              <a:defRPr sz="2281">
                <a:latin typeface="+mn-lt"/>
              </a:defRPr>
            </a:lvl2pPr>
            <a:lvl3pPr>
              <a:defRPr sz="1955">
                <a:latin typeface="+mn-lt"/>
              </a:defRPr>
            </a:lvl3pPr>
            <a:lvl4pPr>
              <a:defRPr sz="1629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014" spc="-4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22343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52">
          <p15:clr>
            <a:srgbClr val="5ACBF0"/>
          </p15:clr>
        </p15:guide>
        <p15:guide id="2" orient="horz" pos="845">
          <p15:clr>
            <a:srgbClr val="5ACBF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EE52-9F3D-4E15-83E2-689B1DA74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958" y="316355"/>
            <a:ext cx="11108084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E2774-27F8-41B7-9628-BA892D48E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58" y="974723"/>
            <a:ext cx="11108084" cy="1009166"/>
          </a:xfrm>
          <a:prstGeom prst="rect">
            <a:avLst/>
          </a:prstGeom>
        </p:spPr>
        <p:txBody>
          <a:bodyPr lIns="0" tIns="91440" rIns="0" bIns="91440"/>
          <a:lstStyle>
            <a:lvl1pPr marL="144842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1pPr>
            <a:lvl2pPr marL="33106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Segoe UI Semilight" panose="020B0402040204020203" pitchFamily="34" charset="0"/>
              <a:buChar char="‑"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2pPr>
            <a:lvl3pPr marL="517293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Courier New" panose="02070309020205020404" pitchFamily="49" charset="0"/>
              <a:buChar char="o"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3pPr>
            <a:lvl4pPr marL="70351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Wingdings" panose="05000000000000000000" pitchFamily="2" charset="2"/>
              <a:buChar char="§"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4pPr>
            <a:lvl5pPr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4DC2842-A293-4356-B98C-DB84EE48CF5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41958" y="6356350"/>
            <a:ext cx="11108084" cy="335028"/>
          </a:xfrm>
          <a:prstGeom prst="rect">
            <a:avLst/>
          </a:prstGeom>
        </p:spPr>
        <p:txBody>
          <a:bodyPr lIns="0" tIns="91440" rIns="0" bIns="91440"/>
          <a:lstStyle>
            <a:lvl1pPr marL="0" indent="0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None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1pPr>
            <a:lvl2pPr marL="33106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Segoe UI Semilight" panose="020B0402040204020203" pitchFamily="34" charset="0"/>
              <a:buChar char="‑"/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517293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Courier New" panose="02070309020205020404" pitchFamily="49" charset="0"/>
              <a:buChar char="o"/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 marL="70351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Wingdings" panose="05000000000000000000" pitchFamily="2" charset="2"/>
              <a:buChar char="§"/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5D3196B-CF6C-4C8D-B90F-7C6015E9DC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958" y="103522"/>
            <a:ext cx="11109960" cy="17565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141" spc="41" baseline="0">
                <a:solidFill>
                  <a:schemeClr val="tx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r>
              <a:rPr lang="en-US" sz="1141">
                <a:solidFill>
                  <a:schemeClr val="accent3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219868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08984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2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2" y="3962402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67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5"/>
            <a:ext cx="9144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7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5808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6551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  <p15:guide id="5" orient="horz" pos="922">
          <p15:clr>
            <a:srgbClr val="5ACBF0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1"/>
            <a:ext cx="11018520" cy="158127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12" indent="0">
              <a:buNone/>
              <a:defRPr/>
            </a:lvl2pPr>
            <a:lvl3pPr marL="457025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2755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4" orient="horz" pos="1297">
          <p15:clr>
            <a:srgbClr val="5ACBF0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2" y="1435100"/>
            <a:ext cx="5211763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184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33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Wingdings" panose="05000000000000000000" pitchFamily="2" charset="2"/>
              <a:buNone/>
              <a:defRPr sz="2000" b="0"/>
            </a:lvl2pPr>
            <a:lvl3pPr marL="450677" indent="0">
              <a:buFont typeface="Wingdings" panose="05000000000000000000" pitchFamily="2" charset="2"/>
              <a:buNone/>
              <a:tabLst/>
              <a:defRPr sz="1600" b="0"/>
            </a:lvl3pPr>
            <a:lvl4pPr marL="652212" indent="0">
              <a:buFont typeface="Wingdings" panose="05000000000000000000" pitchFamily="2" charset="2"/>
              <a:buNone/>
              <a:defRPr sz="1400" b="0"/>
            </a:lvl4pPr>
            <a:lvl5pPr marL="853747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3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Wingdings" panose="05000000000000000000" pitchFamily="2" charset="2"/>
              <a:buNone/>
              <a:defRPr sz="2000" b="0"/>
            </a:lvl2pPr>
            <a:lvl3pPr marL="450677" indent="0">
              <a:buFont typeface="Wingdings" panose="05000000000000000000" pitchFamily="2" charset="2"/>
              <a:buNone/>
              <a:tabLst/>
              <a:defRPr sz="1600" b="0"/>
            </a:lvl3pPr>
            <a:lvl4pPr marL="652212" indent="0">
              <a:buFont typeface="Wingdings" panose="05000000000000000000" pitchFamily="2" charset="2"/>
              <a:buNone/>
              <a:defRPr sz="1400" b="0"/>
            </a:lvl4pPr>
            <a:lvl5pPr marL="853747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1962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528147"/>
          </a:xfrm>
        </p:spPr>
        <p:txBody>
          <a:bodyPr wrap="square">
            <a:spAutoFit/>
          </a:bodyPr>
          <a:lstStyle>
            <a:lvl1pPr marL="171384" indent="-171384">
              <a:defRPr lang="en-US" sz="2400" dirty="0"/>
            </a:lvl1pPr>
            <a:lvl2pPr marL="342768" indent="-171384">
              <a:defRPr lang="en-US" dirty="0"/>
            </a:lvl2pPr>
            <a:lvl3pPr marL="514154" indent="-171384">
              <a:defRPr lang="en-US" dirty="0"/>
            </a:lvl3pPr>
            <a:lvl4pPr marL="666494" indent="-152342">
              <a:defRPr lang="en-US" dirty="0"/>
            </a:lvl4pPr>
            <a:lvl5pPr marL="793446" indent="-1206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528147"/>
          </a:xfrm>
        </p:spPr>
        <p:txBody>
          <a:bodyPr wrap="square">
            <a:spAutoFit/>
          </a:bodyPr>
          <a:lstStyle>
            <a:lvl1pPr marL="171384" indent="-171384">
              <a:defRPr lang="en-US" sz="2400" dirty="0"/>
            </a:lvl1pPr>
            <a:lvl2pPr marL="342768" indent="-171384">
              <a:defRPr lang="en-US" dirty="0"/>
            </a:lvl2pPr>
            <a:lvl3pPr marL="514154" indent="-171384">
              <a:defRPr lang="en-US" dirty="0"/>
            </a:lvl3pPr>
            <a:lvl4pPr marL="685537" indent="-136472">
              <a:defRPr lang="en-US" dirty="0"/>
            </a:lvl4pPr>
            <a:lvl5pPr marL="793446" indent="-1206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3738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5" y="2081214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3" y="2081214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1727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7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7"/>
            <a:ext cx="3264408" cy="1760482"/>
          </a:xfrm>
        </p:spPr>
        <p:txBody>
          <a:bodyPr wrap="square">
            <a:spAutoFit/>
          </a:bodyPr>
          <a:lstStyle>
            <a:lvl1pPr marL="176146" indent="-176146">
              <a:defRPr lang="en-US" sz="2000" dirty="0"/>
            </a:lvl1pPr>
            <a:lvl2pPr marL="322139" indent="-150755">
              <a:defRPr lang="en-US" sz="1800" dirty="0"/>
            </a:lvl2pPr>
            <a:lvl3pPr marL="466546" indent="-138060">
              <a:defRPr lang="en-US" dirty="0"/>
            </a:lvl3pPr>
            <a:lvl4pPr marL="595084" indent="-128538">
              <a:defRPr lang="en-US" dirty="0"/>
            </a:lvl4pPr>
            <a:lvl5pPr marL="731558" indent="-12219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7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7"/>
            <a:ext cx="3264408" cy="1760482"/>
          </a:xfrm>
        </p:spPr>
        <p:txBody>
          <a:bodyPr wrap="square">
            <a:spAutoFit/>
          </a:bodyPr>
          <a:lstStyle>
            <a:lvl1pPr marL="176146" indent="-176146">
              <a:defRPr lang="en-US" sz="2000" dirty="0"/>
            </a:lvl1pPr>
            <a:lvl2pPr marL="398310" indent="-169798">
              <a:defRPr lang="en-US" sz="1800" dirty="0"/>
            </a:lvl2pPr>
            <a:lvl3pPr marL="555412" indent="-157103">
              <a:defRPr lang="en-US" dirty="0"/>
            </a:lvl3pPr>
            <a:lvl4pPr marL="685537" indent="-136472">
              <a:defRPr lang="en-US" dirty="0"/>
            </a:lvl4pPr>
            <a:lvl5pPr marL="799792" indent="-11108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7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7"/>
            <a:ext cx="3264408" cy="1760482"/>
          </a:xfrm>
        </p:spPr>
        <p:txBody>
          <a:bodyPr wrap="square">
            <a:spAutoFit/>
          </a:bodyPr>
          <a:lstStyle>
            <a:lvl1pPr marL="176146" indent="-176146">
              <a:defRPr lang="en-US" sz="2000" dirty="0"/>
            </a:lvl1pPr>
            <a:lvl2pPr marL="398310" indent="-169798">
              <a:defRPr lang="en-US" sz="1800" dirty="0"/>
            </a:lvl2pPr>
            <a:lvl3pPr marL="555412" indent="-157103">
              <a:defRPr lang="en-US" dirty="0"/>
            </a:lvl3pPr>
            <a:lvl4pPr marL="685537" indent="-136472">
              <a:defRPr lang="en-US" dirty="0"/>
            </a:lvl4pPr>
            <a:lvl5pPr marL="799792" indent="-11108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6353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36">
          <p15:clr>
            <a:srgbClr val="5ACBF0"/>
          </p15:clr>
        </p15:guide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479">
          <p15:clr>
            <a:srgbClr val="5ACBF0"/>
          </p15:clr>
        </p15:guide>
        <p15:guide id="7" pos="2867">
          <p15:clr>
            <a:srgbClr val="5ACBF0"/>
          </p15:clr>
        </p15:guide>
        <p15:guide id="8" pos="4969">
          <p15:clr>
            <a:srgbClr val="5ACBF0"/>
          </p15:clr>
        </p15:guide>
        <p15:guide id="9" pos="5356">
          <p15:clr>
            <a:srgbClr val="5ACBF0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7" y="2276475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10" y="143827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10" y="2283117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5" y="2276475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2191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1465">
          <p15:clr>
            <a:srgbClr val="5ACBF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328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1642">
          <p15:clr>
            <a:srgbClr val="5ACBF0"/>
          </p15:clr>
        </p15:guide>
        <p15:guide id="7" pos="1831">
          <p15:clr>
            <a:srgbClr val="5ACBF0"/>
          </p15:clr>
        </p15:guide>
        <p15:guide id="8" pos="3096">
          <p15:clr>
            <a:srgbClr val="5ACBF0"/>
          </p15:clr>
        </p15:guide>
        <p15:guide id="9" pos="3286">
          <p15:clr>
            <a:srgbClr val="5ACBF0"/>
          </p15:clr>
        </p15:guide>
        <p15:guide id="10" pos="4550">
          <p15:clr>
            <a:srgbClr val="5ACBF0"/>
          </p15:clr>
        </p15:guide>
        <p15:guide id="11" pos="6008">
          <p15:clr>
            <a:srgbClr val="5ACBF0"/>
          </p15:clr>
        </p15:guide>
        <p15:guide id="12" orient="horz" pos="1465">
          <p15:clr>
            <a:srgbClr val="5ACBF0"/>
          </p15:clr>
        </p15:guide>
        <p15:guide id="13" pos="4739">
          <p15:clr>
            <a:srgbClr val="5ACBF0"/>
          </p15:clr>
        </p15:guide>
        <p15:guide id="14" pos="6194">
          <p15:clr>
            <a:srgbClr val="5ACBF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7466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6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02880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30" orient="horz" pos="294">
          <p15:clr>
            <a:srgbClr val="5ACBF0"/>
          </p15:clr>
        </p15:guide>
        <p15:guide id="32" orient="horz" pos="2203">
          <p15:clr>
            <a:srgbClr val="5ACBF0"/>
          </p15:clr>
        </p15:guide>
        <p15:guide id="33" pos="3036">
          <p15:clr>
            <a:srgbClr val="5ACBF0"/>
          </p15:clr>
        </p15:guide>
        <p15:guide id="34" pos="3403">
          <p15:clr>
            <a:srgbClr val="5ACBF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0068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19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  <p15:guide id="31" pos="3917">
          <p15:clr>
            <a:srgbClr val="5ACBF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38004"/>
            <a:ext cx="4158362" cy="108619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512" indent="0">
              <a:buNone/>
              <a:defRPr/>
            </a:lvl2pPr>
            <a:lvl3pPr marL="457025" indent="0">
              <a:buNone/>
              <a:defRPr/>
            </a:lvl3pPr>
            <a:lvl4pPr marL="661734" indent="0">
              <a:buNone/>
              <a:defRPr/>
            </a:lvl4pPr>
            <a:lvl5pPr marL="85533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6935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7" orient="horz" pos="2007">
          <p15:clr>
            <a:srgbClr val="5ACBF0"/>
          </p15:clr>
        </p15:guide>
        <p15:guide id="8" orient="horz" pos="2270">
          <p15:clr>
            <a:srgbClr val="5ACBF0"/>
          </p15:clr>
        </p15:guide>
        <p15:guide id="10" pos="3804">
          <p15:clr>
            <a:srgbClr val="C35EA4"/>
          </p15:clr>
        </p15:guide>
        <p15:guide id="11" pos="3053">
          <p15:clr>
            <a:srgbClr val="5ACBF0"/>
          </p15:clr>
        </p15:guide>
        <p15:guide id="12" pos="3614">
          <p15:clr>
            <a:srgbClr val="A4A3A4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84317"/>
            <a:ext cx="4159950" cy="1086195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6790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5" orient="horz" pos="2203">
          <p15:clr>
            <a:srgbClr val="5ACBF0"/>
          </p15:clr>
        </p15:guide>
        <p15:guide id="6" pos="3051">
          <p15:clr>
            <a:srgbClr val="5ACBF0"/>
          </p15:clr>
        </p15:guide>
        <p15:guide id="7" pos="3803">
          <p15:clr>
            <a:srgbClr val="C35EA4"/>
          </p15:clr>
        </p15:guide>
        <p15:guide id="8" pos="3615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2979738"/>
            <a:ext cx="4163125" cy="86177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3617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pos="3806">
          <p15:clr>
            <a:srgbClr val="C35EA4"/>
          </p15:clr>
        </p15:guide>
        <p15:guide id="5" pos="3053">
          <p15:clr>
            <a:srgbClr val="5ACBF0"/>
          </p15:clr>
        </p15:guide>
        <p15:guide id="6" pos="3618">
          <p15:clr>
            <a:srgbClr val="A4A3A4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5039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50">
          <p15:clr>
            <a:srgbClr val="5ACBF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1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978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648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1710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87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41579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2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71070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937">
          <p15:clr>
            <a:srgbClr val="5ACBF0"/>
          </p15:clr>
        </p15:guide>
        <p15:guide id="6" orient="horz" pos="3672">
          <p15:clr>
            <a:srgbClr val="5ACBF0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1738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20028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69">
          <p15:clr>
            <a:srgbClr val="5ACBF0"/>
          </p15:clr>
        </p15:guide>
        <p15:guide id="6" orient="horz" pos="734">
          <p15:clr>
            <a:srgbClr val="5ACBF0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1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1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0073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3824">
          <p15:clr>
            <a:srgbClr val="5ACBF0"/>
          </p15:clr>
        </p15:guide>
        <p15:guide id="7" pos="4010">
          <p15:clr>
            <a:srgbClr val="5ACBF0"/>
          </p15:clr>
        </p15:guide>
        <p15:guide id="8" orient="horz" pos="3533">
          <p15:clr>
            <a:srgbClr val="5ACBF0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5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4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2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3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20814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608">
          <p15:clr>
            <a:srgbClr val="5ACBF0"/>
          </p15:clr>
        </p15:guide>
        <p15:guide id="7" pos="2799">
          <p15:clr>
            <a:srgbClr val="5ACBF0"/>
          </p15:clr>
        </p15:guide>
        <p15:guide id="8" pos="5035">
          <p15:clr>
            <a:srgbClr val="5ACBF0"/>
          </p15:clr>
        </p15:guide>
        <p15:guide id="9" pos="5226">
          <p15:clr>
            <a:srgbClr val="5ACBF0"/>
          </p15:clr>
        </p15:guide>
        <p15:guide id="10" orient="horz" pos="3534">
          <p15:clr>
            <a:srgbClr val="5ACBF0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2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2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2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2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5657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053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2927">
          <p15:clr>
            <a:srgbClr val="5ACBF0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4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2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1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30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98092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4" orient="horz" pos="3273">
          <p15:clr>
            <a:srgbClr val="5ACBF0"/>
          </p15:clr>
        </p15:guide>
        <p15:guide id="5" pos="3903">
          <p15:clr>
            <a:srgbClr val="5ACBF0"/>
          </p15:clr>
        </p15:guide>
        <p15:guide id="6" pos="3936">
          <p15:clr>
            <a:srgbClr val="5ACBF0"/>
          </p15:clr>
        </p15:guide>
        <p15:guide id="11" pos="1948">
          <p15:clr>
            <a:srgbClr val="5ACBF0"/>
          </p15:clr>
        </p15:guide>
        <p15:guide id="12" pos="5886">
          <p15:clr>
            <a:srgbClr val="5ACBF0"/>
          </p15:clr>
        </p15:guide>
        <p15:guide id="13" orient="horz" pos="3427">
          <p15:clr>
            <a:srgbClr val="5ACBF0"/>
          </p15:clr>
        </p15:guide>
        <p15:guide id="14" orient="horz">
          <p15:clr>
            <a:srgbClr val="5ACBF0"/>
          </p15:clr>
        </p15:guide>
        <p15:guide id="15" pos="3520">
          <p15:clr>
            <a:srgbClr val="5ACBF0"/>
          </p15:clr>
        </p15:guide>
        <p15:guide id="16" pos="431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8" y="480060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2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1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171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2585">
          <p15:clr>
            <a:srgbClr val="5ACBF0"/>
          </p15:clr>
        </p15:guide>
        <p15:guide id="6" pos="2625">
          <p15:clr>
            <a:srgbClr val="5ACBF0"/>
          </p15:clr>
        </p15:guide>
        <p15:guide id="8" pos="5211">
          <p15:clr>
            <a:srgbClr val="5ACBF0"/>
          </p15:clr>
        </p15:guide>
        <p15:guide id="9" pos="5248">
          <p15:clr>
            <a:srgbClr val="5ACBF0"/>
          </p15:clr>
        </p15:guide>
        <p15:guide id="11" pos="1291">
          <p15:clr>
            <a:srgbClr val="5ACBF0"/>
          </p15:clr>
        </p15:guide>
        <p15:guide id="12" pos="3917">
          <p15:clr>
            <a:srgbClr val="5ACBF0"/>
          </p15:clr>
        </p15:guide>
        <p15:guide id="13" pos="6543">
          <p15:clr>
            <a:srgbClr val="5ACBF0"/>
          </p15:clr>
        </p15:guide>
        <p15:guide id="14" orient="horz" pos="1095">
          <p15:clr>
            <a:srgbClr val="5ACBF0"/>
          </p15:clr>
        </p15:guide>
        <p15:guide id="15" pos="2211">
          <p15:clr>
            <a:srgbClr val="5ACBF0"/>
          </p15:clr>
        </p15:guide>
        <p15:guide id="16" pos="3003">
          <p15:clr>
            <a:srgbClr val="5ACBF0"/>
          </p15:clr>
        </p15:guide>
        <p15:guide id="17" pos="4833">
          <p15:clr>
            <a:srgbClr val="5ACBF0"/>
          </p15:clr>
        </p15:guide>
        <p15:guide id="18" pos="5625">
          <p15:clr>
            <a:srgbClr val="5ACBF0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4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8" y="480060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2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4" y="479941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8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037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1928">
          <p15:clr>
            <a:srgbClr val="5ACBF0"/>
          </p15:clr>
        </p15:guide>
        <p15:guide id="6" pos="1969">
          <p15:clr>
            <a:srgbClr val="5ACBF0"/>
          </p15:clr>
        </p15:guide>
        <p15:guide id="7" pos="5864">
          <p15:clr>
            <a:srgbClr val="5ACBF0"/>
          </p15:clr>
        </p15:guide>
        <p15:guide id="8" pos="3897">
          <p15:clr>
            <a:srgbClr val="5ACBF0"/>
          </p15:clr>
        </p15:guide>
        <p15:guide id="9" pos="3937">
          <p15:clr>
            <a:srgbClr val="5ACBF0"/>
          </p15:clr>
        </p15:guide>
        <p15:guide id="10" pos="5905">
          <p15:clr>
            <a:srgbClr val="5ACBF0"/>
          </p15:clr>
        </p15:guide>
        <p15:guide id="11" pos="963">
          <p15:clr>
            <a:srgbClr val="5ACBF0"/>
          </p15:clr>
        </p15:guide>
        <p15:guide id="12" pos="2934">
          <p15:clr>
            <a:srgbClr val="5ACBF0"/>
          </p15:clr>
        </p15:guide>
        <p15:guide id="13" pos="4903">
          <p15:clr>
            <a:srgbClr val="5ACBF0"/>
          </p15:clr>
        </p15:guide>
        <p15:guide id="14" pos="6871">
          <p15:clr>
            <a:srgbClr val="5ACBF0"/>
          </p15:clr>
        </p15:guide>
        <p15:guide id="15" orient="horz">
          <p15:clr>
            <a:srgbClr val="5ACBF0"/>
          </p15:clr>
        </p15:guide>
        <p15:guide id="16" pos="1555">
          <p15:clr>
            <a:srgbClr val="5ACBF0"/>
          </p15:clr>
        </p15:guide>
        <p15:guide id="17" pos="2344">
          <p15:clr>
            <a:srgbClr val="5ACBF0"/>
          </p15:clr>
        </p15:guide>
        <p15:guide id="18" pos="3519">
          <p15:clr>
            <a:srgbClr val="5ACBF0"/>
          </p15:clr>
        </p15:guide>
        <p15:guide id="19" pos="4315">
          <p15:clr>
            <a:srgbClr val="5ACBF0"/>
          </p15:clr>
        </p15:guide>
        <p15:guide id="20" pos="5488">
          <p15:clr>
            <a:srgbClr val="5ACBF0"/>
          </p15:clr>
        </p15:guide>
        <p15:guide id="21" pos="6279">
          <p15:clr>
            <a:srgbClr val="5ACBF0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4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1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2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6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9365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8" pos="4724">
          <p15:clr>
            <a:srgbClr val="5ACBF0"/>
          </p15:clr>
        </p15:guide>
        <p15:guide id="9" pos="4685">
          <p15:clr>
            <a:srgbClr val="5ACBF0"/>
          </p15:clr>
        </p15:guide>
        <p15:guide id="10" pos="6257">
          <p15:clr>
            <a:srgbClr val="5ACBF0"/>
          </p15:clr>
        </p15:guide>
        <p15:guide id="11" pos="1350">
          <p15:clr>
            <a:srgbClr val="5ACBF0"/>
          </p15:clr>
        </p15:guide>
        <p15:guide id="12" pos="2922">
          <p15:clr>
            <a:srgbClr val="5ACBF0"/>
          </p15:clr>
        </p15:guide>
        <p15:guide id="13" pos="4912">
          <p15:clr>
            <a:srgbClr val="5ACBF0"/>
          </p15:clr>
        </p15:guide>
        <p15:guide id="14" pos="6489">
          <p15:clr>
            <a:srgbClr val="5ACBF0"/>
          </p15:clr>
        </p15:guide>
        <p15:guide id="15" orient="horz">
          <p15:clr>
            <a:srgbClr val="5ACBF0"/>
          </p15:clr>
        </p15:guide>
        <p15:guide id="16" pos="1762">
          <p15:clr>
            <a:srgbClr val="5ACBF0"/>
          </p15:clr>
        </p15:guide>
        <p15:guide id="17" pos="2340">
          <p15:clr>
            <a:srgbClr val="5ACBF0"/>
          </p15:clr>
        </p15:guide>
        <p15:guide id="18" pos="3339">
          <p15:clr>
            <a:srgbClr val="5ACBF0"/>
          </p15:clr>
        </p15:guide>
        <p15:guide id="19" pos="4499">
          <p15:clr>
            <a:srgbClr val="5ACBF0"/>
          </p15:clr>
        </p15:guide>
        <p15:guide id="21" pos="6303">
          <p15:clr>
            <a:srgbClr val="5ACBF0"/>
          </p15:clr>
        </p15:guide>
        <p15:guide id="22" pos="1531">
          <p15:clr>
            <a:srgbClr val="5ACBF0"/>
          </p15:clr>
        </p15:guide>
        <p15:guide id="23" pos="1574">
          <p15:clr>
            <a:srgbClr val="5ACBF0"/>
          </p15:clr>
        </p15:guide>
        <p15:guide id="24" pos="3110">
          <p15:clr>
            <a:srgbClr val="5ACBF0"/>
          </p15:clr>
        </p15:guide>
        <p15:guide id="25" pos="3150">
          <p15:clr>
            <a:srgbClr val="5ACBF0"/>
          </p15:clr>
        </p15:guide>
        <p15:guide id="26" pos="6073">
          <p15:clr>
            <a:srgbClr val="5ACBF0"/>
          </p15:clr>
        </p15:guide>
        <p15:guide id="27" pos="3917">
          <p15:clr>
            <a:srgbClr val="5ACBF0"/>
          </p15:clr>
        </p15:guide>
        <p15:guide id="28" pos="5494">
          <p15:clr>
            <a:srgbClr val="5ACBF0"/>
          </p15:clr>
        </p15:guide>
        <p15:guide id="29" pos="768">
          <p15:clr>
            <a:srgbClr val="5ACBF0"/>
          </p15:clr>
        </p15:guide>
        <p15:guide id="30" pos="7066">
          <p15:clr>
            <a:srgbClr val="5ACBF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5198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5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5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93681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3917">
          <p15:clr>
            <a:srgbClr val="5ACBF0"/>
          </p15:clr>
        </p15:guide>
        <p15:guide id="4" pos="1309">
          <p15:clr>
            <a:srgbClr val="5ACBF0"/>
          </p15:clr>
        </p15:guide>
        <p15:guide id="5" pos="5780">
          <p15:clr>
            <a:srgbClr val="5ACBF0"/>
          </p15:clr>
        </p15:guide>
        <p15:guide id="6" pos="2796">
          <p15:clr>
            <a:srgbClr val="5ACBF0"/>
          </p15:clr>
        </p15:guide>
        <p15:guide id="7" pos="2052">
          <p15:clr>
            <a:srgbClr val="5ACBF0"/>
          </p15:clr>
        </p15:guide>
        <p15:guide id="8" pos="3171">
          <p15:clr>
            <a:srgbClr val="5ACBF0"/>
          </p15:clr>
        </p15:guide>
        <p15:guide id="9" pos="4662">
          <p15:clr>
            <a:srgbClr val="5ACBF0"/>
          </p15:clr>
        </p15:guide>
        <p15:guide id="11" pos="6525">
          <p15:clr>
            <a:srgbClr val="5ACBF0"/>
          </p15:clr>
        </p15:guide>
        <p15:guide id="12" orient="horz" pos="1469">
          <p15:clr>
            <a:srgbClr val="5ACBF0"/>
          </p15:clr>
        </p15:guide>
        <p15:guide id="13" pos="5037">
          <p15:clr>
            <a:srgbClr val="5ACBF0"/>
          </p15:clr>
        </p15:guide>
        <p15:guide id="14" orient="horz" pos="2952">
          <p15:clr>
            <a:srgbClr val="5ACBF0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2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2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2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2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51246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4106">
          <p15:clr>
            <a:srgbClr val="5ACBF0"/>
          </p15:clr>
        </p15:guide>
        <p15:guide id="5" pos="5971">
          <p15:clr>
            <a:srgbClr val="5ACBF0"/>
          </p15:clr>
        </p15:guide>
        <p15:guide id="7" pos="3727">
          <p15:clr>
            <a:srgbClr val="5ACBF0"/>
          </p15:clr>
        </p15:guide>
        <p15:guide id="8" pos="2239">
          <p15:clr>
            <a:srgbClr val="5ACBF0"/>
          </p15:clr>
        </p15:guide>
        <p15:guide id="10" pos="2985">
          <p15:clr>
            <a:srgbClr val="5ACBF0"/>
          </p15:clr>
        </p15:guide>
        <p15:guide id="11" pos="4851">
          <p15:clr>
            <a:srgbClr val="5ACBF0"/>
          </p15:clr>
        </p15:guide>
        <p15:guide id="12" pos="6713">
          <p15:clr>
            <a:srgbClr val="5ACBF0"/>
          </p15:clr>
        </p15:guide>
        <p15:guide id="13" pos="1119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3">
          <p15:clr>
            <a:srgbClr val="5ACBF0"/>
          </p15:clr>
        </p15:guide>
        <p15:guide id="18" pos="5593">
          <p15:clr>
            <a:srgbClr val="5ACBF0"/>
          </p15:clr>
        </p15:guide>
        <p15:guide id="19" orient="horz" pos="2956">
          <p15:clr>
            <a:srgbClr val="5ACBF0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44533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2717">
          <p15:clr>
            <a:srgbClr val="5ACBF0"/>
          </p15:clr>
        </p15:guide>
        <p15:guide id="3" pos="6341">
          <p15:clr>
            <a:srgbClr val="5ACBF0"/>
          </p15:clr>
        </p15:guide>
        <p15:guide id="5" pos="5967">
          <p15:clr>
            <a:srgbClr val="5ACBF0"/>
          </p15:clr>
        </p15:guide>
        <p15:guide id="7" pos="4480">
          <p15:clr>
            <a:srgbClr val="5ACBF0"/>
          </p15:clr>
        </p15:guide>
        <p15:guide id="8" pos="3358">
          <p15:clr>
            <a:srgbClr val="5ACBF0"/>
          </p15:clr>
        </p15:guide>
        <p15:guide id="10" pos="2985">
          <p15:clr>
            <a:srgbClr val="5ACBF0"/>
          </p15:clr>
        </p15:guide>
        <p15:guide id="11" pos="4849">
          <p15:clr>
            <a:srgbClr val="5ACBF0"/>
          </p15:clr>
        </p15:guide>
        <p15:guide id="13" pos="1493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7">
          <p15:clr>
            <a:srgbClr val="5ACBF0"/>
          </p15:clr>
        </p15:guide>
        <p15:guide id="16" orient="horz" pos="2583">
          <p15:clr>
            <a:srgbClr val="5ACBF0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8" y="2309814"/>
            <a:ext cx="3182027" cy="543097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422423"/>
          </a:xfrm>
        </p:spPr>
        <p:txBody>
          <a:bodyPr anchor="t"/>
          <a:lstStyle>
            <a:lvl1pPr marL="231685" indent="-23168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5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249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1297">
          <p15:clr>
            <a:srgbClr val="5ACBF0"/>
          </p15:clr>
        </p15:guide>
        <p15:guide id="30" pos="2424">
          <p15:clr>
            <a:srgbClr val="5ACBF0"/>
          </p15:clr>
        </p15:guide>
        <p15:guide id="32" orient="horz" pos="1484">
          <p15:clr>
            <a:srgbClr val="5ACBF0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3155865"/>
            <a:ext cx="3182027" cy="54309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6203"/>
            <a:ext cx="6667500" cy="422423"/>
          </a:xfrm>
        </p:spPr>
        <p:txBody>
          <a:bodyPr anchor="ctr"/>
          <a:lstStyle>
            <a:lvl1pPr marL="231685" indent="-23168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817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2203">
          <p15:clr>
            <a:srgbClr val="5ACBF0"/>
          </p15:clr>
        </p15:guide>
        <p15:guide id="30" pos="2424">
          <p15:clr>
            <a:srgbClr val="5ACBF0"/>
          </p15:clr>
        </p15:guide>
        <p15:guide id="31" pos="3175">
          <p15:clr>
            <a:srgbClr val="5ACBF0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19" indent="0">
              <a:buNone/>
              <a:tabLst>
                <a:tab pos="344356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82" indent="0">
              <a:buNone/>
              <a:tabLst>
                <a:tab pos="569694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51" indent="0">
              <a:buNone/>
              <a:tabLst>
                <a:tab pos="79979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593" indent="0">
              <a:buNone/>
              <a:tabLst>
                <a:tab pos="1028304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8207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48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43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26913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1811">
          <p15:clr>
            <a:srgbClr val="5ACBF0"/>
          </p15:clr>
        </p15:guide>
        <p15:guide id="5" orient="horz" pos="2241">
          <p15:clr>
            <a:srgbClr val="5ACBF0"/>
          </p15:clr>
        </p15:guide>
        <p15:guide id="6" orient="horz" pos="7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43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780516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2714">
          <p15:clr>
            <a:srgbClr val="5ACBF0"/>
          </p15:clr>
        </p15:guide>
        <p15:guide id="5" orient="horz" pos="3210">
          <p15:clr>
            <a:srgbClr val="5ACBF0"/>
          </p15:clr>
        </p15:guide>
        <p15:guide id="6" orient="horz" pos="427">
          <p15:clr>
            <a:srgbClr val="5ACBF0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7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2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432382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54">
          <p15:clr>
            <a:srgbClr val="5ACBF0"/>
          </p15:clr>
        </p15:guide>
        <p15:guide id="4" orient="horz" pos="860">
          <p15:clr>
            <a:srgbClr val="5ACBF0"/>
          </p15:clr>
        </p15:guide>
        <p15:guide id="7" pos="3349">
          <p15:clr>
            <a:srgbClr val="5ACBF0"/>
          </p15:clr>
        </p15:guide>
        <p15:guide id="8" pos="3727">
          <p15:clr>
            <a:srgbClr val="5ACBF0"/>
          </p15:clr>
        </p15:guide>
        <p15:guide id="9" pos="2974">
          <p15:clr>
            <a:srgbClr val="5ACBF0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1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2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3858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56">
          <p15:clr>
            <a:srgbClr val="5ACBF0"/>
          </p15:clr>
        </p15:guide>
        <p15:guide id="6" pos="4490">
          <p15:clr>
            <a:srgbClr val="5ACBF0"/>
          </p15:clr>
        </p15:guide>
        <p15:guide id="7" pos="4115">
          <p15:clr>
            <a:srgbClr val="5ACBF0"/>
          </p15:clr>
        </p15:guide>
        <p15:guide id="8" pos="4868">
          <p15:clr>
            <a:srgbClr val="5ACBF0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4" y="335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5"/>
            <a:ext cx="62179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621792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2958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5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10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0016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24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617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24">
          <p15:clr>
            <a:srgbClr val="A4A3A4"/>
          </p15:clr>
        </p15:guide>
        <p15:guide id="15" pos="3415">
          <p15:clr>
            <a:srgbClr val="A4A3A4"/>
          </p15:clr>
        </p15:guide>
        <p15:guide id="16" pos="3829">
          <p15:clr>
            <a:srgbClr val="A4A3A4"/>
          </p15:clr>
        </p15:guide>
        <p15:guide id="17" pos="4010">
          <p15:clr>
            <a:srgbClr val="A4A3A4"/>
          </p15:clr>
        </p15:guide>
        <p15:guide id="18" pos="4429">
          <p15:clr>
            <a:srgbClr val="A4A3A4"/>
          </p15:clr>
        </p15:guide>
        <p15:guide id="19" pos="4622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874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1932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0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 wrap="square"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24243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458120-06D5-B949-8445-787053F055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766" y="0"/>
            <a:ext cx="4488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7" y="620430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5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7" y="1922803"/>
            <a:ext cx="11306469" cy="663892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chemeClr val="tx1"/>
                </a:solidFill>
              </a:defRPr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7" y="3151388"/>
            <a:ext cx="11306469" cy="44253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0" b="0" spc="0">
                <a:solidFill>
                  <a:schemeClr val="accent3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0" spc="0">
                <a:solidFill>
                  <a:schemeClr val="tx1"/>
                </a:solidFill>
              </a:defRPr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7" y="4352948"/>
            <a:ext cx="11306469" cy="361959"/>
          </a:xfrm>
        </p:spPr>
        <p:txBody>
          <a:bodyPr lIns="0" tIns="0" rIns="0" bIns="0"/>
          <a:lstStyle>
            <a:lvl1pPr marL="0" indent="0">
              <a:lnSpc>
                <a:spcPts val="1174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92A196E-4049-A141-B1BC-4F406752A7FF}"/>
              </a:ext>
            </a:extLst>
          </p:cNvPr>
          <p:cNvSpPr txBox="1">
            <a:spLocks/>
          </p:cNvSpPr>
          <p:nvPr userDrawn="1"/>
        </p:nvSpPr>
        <p:spPr>
          <a:xfrm>
            <a:off x="361840" y="6450194"/>
            <a:ext cx="11586711" cy="27394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86"/>
              <a:t>Microsoft Confidential: Content is shared under NDA with Microsoft CAB members</a:t>
            </a:r>
          </a:p>
        </p:txBody>
      </p:sp>
    </p:spTree>
    <p:extLst>
      <p:ext uri="{BB962C8B-B14F-4D97-AF65-F5344CB8AC3E}">
        <p14:creationId xmlns:p14="http://schemas.microsoft.com/office/powerpoint/2010/main" val="3597312566"/>
      </p:ext>
    </p:extLst>
  </p:cSld>
  <p:clrMapOvr>
    <a:masterClrMapping/>
  </p:clrMapOvr>
  <p:transition>
    <p:fade/>
  </p:transition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014346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710615"/>
      </p:ext>
    </p:extLst>
  </p:cSld>
  <p:clrMapOvr>
    <a:masterClrMapping/>
  </p:clrMapOvr>
  <p:transition>
    <p:fade/>
  </p:transition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03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1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081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349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72247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1385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7069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766326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9051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8350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1775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9386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5918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40706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06814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8861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37981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3366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29659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3955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00937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626599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64636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70005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69193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32590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7094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4734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0028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90423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98794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1731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774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537842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998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599815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63819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4985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29854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85347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45050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8725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66626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326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515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72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942753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04116"/>
      </p:ext>
    </p:extLst>
  </p:cSld>
  <p:clrMapOvr>
    <a:masterClrMapping/>
  </p:clrMapOvr>
  <p:transition>
    <p:fade/>
  </p:transition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7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2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9272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8208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3137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2935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74477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361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85949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427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6644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878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12251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5447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08443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974418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8847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11822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08468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7389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01421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9601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73797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396597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0301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2903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399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8026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88229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12859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9464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202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576943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3292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3056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2471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20830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0949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0445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6107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7703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0576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046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321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94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327590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5439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61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01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487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8" Type="http://schemas.openxmlformats.org/officeDocument/2006/relationships/slideLayout" Target="../slideLayouts/slideLayout57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9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19.xml"/><Relationship Id="rId34" Type="http://schemas.openxmlformats.org/officeDocument/2006/relationships/slideLayout" Target="../slideLayouts/slideLayout132.xml"/><Relationship Id="rId42" Type="http://schemas.openxmlformats.org/officeDocument/2006/relationships/slideLayout" Target="../slideLayouts/slideLayout140.xml"/><Relationship Id="rId47" Type="http://schemas.openxmlformats.org/officeDocument/2006/relationships/slideLayout" Target="../slideLayouts/slideLayout145.xml"/><Relationship Id="rId50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9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37" Type="http://schemas.openxmlformats.org/officeDocument/2006/relationships/slideLayout" Target="../slideLayouts/slideLayout135.xml"/><Relationship Id="rId40" Type="http://schemas.openxmlformats.org/officeDocument/2006/relationships/slideLayout" Target="../slideLayouts/slideLayout138.xml"/><Relationship Id="rId45" Type="http://schemas.openxmlformats.org/officeDocument/2006/relationships/slideLayout" Target="../slideLayouts/slideLayout143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4" Type="http://schemas.openxmlformats.org/officeDocument/2006/relationships/slideLayout" Target="../slideLayouts/slideLayout142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35" Type="http://schemas.openxmlformats.org/officeDocument/2006/relationships/slideLayout" Target="../slideLayouts/slideLayout133.xml"/><Relationship Id="rId43" Type="http://schemas.openxmlformats.org/officeDocument/2006/relationships/slideLayout" Target="../slideLayouts/slideLayout141.xml"/><Relationship Id="rId48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06.xml"/><Relationship Id="rId51" Type="http://schemas.openxmlformats.org/officeDocument/2006/relationships/theme" Target="../theme/theme3.xml"/><Relationship Id="rId3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slideLayout" Target="../slideLayouts/slideLayout131.xml"/><Relationship Id="rId38" Type="http://schemas.openxmlformats.org/officeDocument/2006/relationships/slideLayout" Target="../slideLayouts/slideLayout136.xml"/><Relationship Id="rId4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18.xml"/><Relationship Id="rId41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36" Type="http://schemas.openxmlformats.org/officeDocument/2006/relationships/slideLayout" Target="../slideLayouts/slideLayout134.xml"/><Relationship Id="rId49" Type="http://schemas.openxmlformats.org/officeDocument/2006/relationships/slideLayout" Target="../slideLayouts/slideLayout14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1.xml"/><Relationship Id="rId18" Type="http://schemas.openxmlformats.org/officeDocument/2006/relationships/slideLayout" Target="../slideLayouts/slideLayout166.xml"/><Relationship Id="rId26" Type="http://schemas.openxmlformats.org/officeDocument/2006/relationships/slideLayout" Target="../slideLayouts/slideLayout174.xml"/><Relationship Id="rId39" Type="http://schemas.openxmlformats.org/officeDocument/2006/relationships/slideLayout" Target="../slideLayouts/slideLayout187.xml"/><Relationship Id="rId21" Type="http://schemas.openxmlformats.org/officeDocument/2006/relationships/slideLayout" Target="../slideLayouts/slideLayout169.xml"/><Relationship Id="rId34" Type="http://schemas.openxmlformats.org/officeDocument/2006/relationships/slideLayout" Target="../slideLayouts/slideLayout182.xml"/><Relationship Id="rId42" Type="http://schemas.openxmlformats.org/officeDocument/2006/relationships/slideLayout" Target="../slideLayouts/slideLayout190.xml"/><Relationship Id="rId47" Type="http://schemas.openxmlformats.org/officeDocument/2006/relationships/slideLayout" Target="../slideLayouts/slideLayout195.xml"/><Relationship Id="rId50" Type="http://schemas.openxmlformats.org/officeDocument/2006/relationships/slideLayout" Target="../slideLayouts/slideLayout198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0.xml"/><Relationship Id="rId16" Type="http://schemas.openxmlformats.org/officeDocument/2006/relationships/slideLayout" Target="../slideLayouts/slideLayout164.xml"/><Relationship Id="rId29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59.xml"/><Relationship Id="rId24" Type="http://schemas.openxmlformats.org/officeDocument/2006/relationships/slideLayout" Target="../slideLayouts/slideLayout172.xml"/><Relationship Id="rId32" Type="http://schemas.openxmlformats.org/officeDocument/2006/relationships/slideLayout" Target="../slideLayouts/slideLayout180.xml"/><Relationship Id="rId37" Type="http://schemas.openxmlformats.org/officeDocument/2006/relationships/slideLayout" Target="../slideLayouts/slideLayout185.xml"/><Relationship Id="rId40" Type="http://schemas.openxmlformats.org/officeDocument/2006/relationships/slideLayout" Target="../slideLayouts/slideLayout188.xml"/><Relationship Id="rId45" Type="http://schemas.openxmlformats.org/officeDocument/2006/relationships/slideLayout" Target="../slideLayouts/slideLayout193.xml"/><Relationship Id="rId53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19" Type="http://schemas.openxmlformats.org/officeDocument/2006/relationships/slideLayout" Target="../slideLayouts/slideLayout167.xml"/><Relationship Id="rId31" Type="http://schemas.openxmlformats.org/officeDocument/2006/relationships/slideLayout" Target="../slideLayouts/slideLayout179.xml"/><Relationship Id="rId44" Type="http://schemas.openxmlformats.org/officeDocument/2006/relationships/slideLayout" Target="../slideLayouts/slideLayout192.xml"/><Relationship Id="rId52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62.xml"/><Relationship Id="rId22" Type="http://schemas.openxmlformats.org/officeDocument/2006/relationships/slideLayout" Target="../slideLayouts/slideLayout170.xml"/><Relationship Id="rId27" Type="http://schemas.openxmlformats.org/officeDocument/2006/relationships/slideLayout" Target="../slideLayouts/slideLayout175.xml"/><Relationship Id="rId30" Type="http://schemas.openxmlformats.org/officeDocument/2006/relationships/slideLayout" Target="../slideLayouts/slideLayout178.xml"/><Relationship Id="rId35" Type="http://schemas.openxmlformats.org/officeDocument/2006/relationships/slideLayout" Target="../slideLayouts/slideLayout183.xml"/><Relationship Id="rId43" Type="http://schemas.openxmlformats.org/officeDocument/2006/relationships/slideLayout" Target="../slideLayouts/slideLayout191.xml"/><Relationship Id="rId48" Type="http://schemas.openxmlformats.org/officeDocument/2006/relationships/slideLayout" Target="../slideLayouts/slideLayout196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156.xml"/><Relationship Id="rId51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65.xml"/><Relationship Id="rId25" Type="http://schemas.openxmlformats.org/officeDocument/2006/relationships/slideLayout" Target="../slideLayouts/slideLayout173.xml"/><Relationship Id="rId33" Type="http://schemas.openxmlformats.org/officeDocument/2006/relationships/slideLayout" Target="../slideLayouts/slideLayout181.xml"/><Relationship Id="rId38" Type="http://schemas.openxmlformats.org/officeDocument/2006/relationships/slideLayout" Target="../slideLayouts/slideLayout186.xml"/><Relationship Id="rId46" Type="http://schemas.openxmlformats.org/officeDocument/2006/relationships/slideLayout" Target="../slideLayouts/slideLayout194.xml"/><Relationship Id="rId20" Type="http://schemas.openxmlformats.org/officeDocument/2006/relationships/slideLayout" Target="../slideLayouts/slideLayout168.xml"/><Relationship Id="rId41" Type="http://schemas.openxmlformats.org/officeDocument/2006/relationships/slideLayout" Target="../slideLayouts/slideLayout189.xml"/><Relationship Id="rId54" Type="http://schemas.openxmlformats.org/officeDocument/2006/relationships/theme" Target="../theme/theme4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3.xml"/><Relationship Id="rId23" Type="http://schemas.openxmlformats.org/officeDocument/2006/relationships/slideLayout" Target="../slideLayouts/slideLayout171.xml"/><Relationship Id="rId28" Type="http://schemas.openxmlformats.org/officeDocument/2006/relationships/slideLayout" Target="../slideLayouts/slideLayout176.xml"/><Relationship Id="rId36" Type="http://schemas.openxmlformats.org/officeDocument/2006/relationships/slideLayout" Target="../slideLayouts/slideLayout184.xml"/><Relationship Id="rId49" Type="http://schemas.openxmlformats.org/officeDocument/2006/relationships/slideLayout" Target="../slideLayouts/slideLayout19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26" Type="http://schemas.openxmlformats.org/officeDocument/2006/relationships/slideLayout" Target="../slideLayouts/slideLayout227.xml"/><Relationship Id="rId39" Type="http://schemas.openxmlformats.org/officeDocument/2006/relationships/slideLayout" Target="../slideLayouts/slideLayout240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42" Type="http://schemas.openxmlformats.org/officeDocument/2006/relationships/slideLayout" Target="../slideLayouts/slideLayout243.xml"/><Relationship Id="rId47" Type="http://schemas.openxmlformats.org/officeDocument/2006/relationships/slideLayout" Target="../slideLayouts/slideLayout248.xml"/><Relationship Id="rId50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9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37" Type="http://schemas.openxmlformats.org/officeDocument/2006/relationships/slideLayout" Target="../slideLayouts/slideLayout238.xml"/><Relationship Id="rId40" Type="http://schemas.openxmlformats.org/officeDocument/2006/relationships/slideLayout" Target="../slideLayouts/slideLayout241.xml"/><Relationship Id="rId45" Type="http://schemas.openxmlformats.org/officeDocument/2006/relationships/slideLayout" Target="../slideLayouts/slideLayout246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220.xml"/><Relationship Id="rId31" Type="http://schemas.openxmlformats.org/officeDocument/2006/relationships/slideLayout" Target="../slideLayouts/slideLayout232.xml"/><Relationship Id="rId44" Type="http://schemas.openxmlformats.org/officeDocument/2006/relationships/slideLayout" Target="../slideLayouts/slideLayout245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slideLayout" Target="../slideLayouts/slideLayout236.xml"/><Relationship Id="rId43" Type="http://schemas.openxmlformats.org/officeDocument/2006/relationships/slideLayout" Target="../slideLayouts/slideLayout244.xml"/><Relationship Id="rId48" Type="http://schemas.openxmlformats.org/officeDocument/2006/relationships/slideLayout" Target="../slideLayouts/slideLayout249.xml"/><Relationship Id="rId8" Type="http://schemas.openxmlformats.org/officeDocument/2006/relationships/slideLayout" Target="../slideLayouts/slideLayout209.xml"/><Relationship Id="rId51" Type="http://schemas.openxmlformats.org/officeDocument/2006/relationships/theme" Target="../theme/theme5.xml"/><Relationship Id="rId3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38" Type="http://schemas.openxmlformats.org/officeDocument/2006/relationships/slideLayout" Target="../slideLayouts/slideLayout239.xml"/><Relationship Id="rId46" Type="http://schemas.openxmlformats.org/officeDocument/2006/relationships/slideLayout" Target="../slideLayouts/slideLayout247.xml"/><Relationship Id="rId20" Type="http://schemas.openxmlformats.org/officeDocument/2006/relationships/slideLayout" Target="../slideLayouts/slideLayout221.xml"/><Relationship Id="rId41" Type="http://schemas.openxmlformats.org/officeDocument/2006/relationships/slideLayout" Target="../slideLayouts/slideLayout242.xml"/><Relationship Id="rId54" Type="http://schemas.openxmlformats.org/officeDocument/2006/relationships/image" Target="../media/image38.png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slideLayout" Target="../slideLayouts/slideLayout237.xml"/><Relationship Id="rId49" Type="http://schemas.openxmlformats.org/officeDocument/2006/relationships/slideLayout" Target="../slideLayouts/slideLayout250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4.xml"/><Relationship Id="rId18" Type="http://schemas.openxmlformats.org/officeDocument/2006/relationships/slideLayout" Target="../slideLayouts/slideLayout269.xml"/><Relationship Id="rId26" Type="http://schemas.openxmlformats.org/officeDocument/2006/relationships/slideLayout" Target="../slideLayouts/slideLayout277.xml"/><Relationship Id="rId39" Type="http://schemas.openxmlformats.org/officeDocument/2006/relationships/slideLayout" Target="../slideLayouts/slideLayout290.xml"/><Relationship Id="rId21" Type="http://schemas.openxmlformats.org/officeDocument/2006/relationships/slideLayout" Target="../slideLayouts/slideLayout272.xml"/><Relationship Id="rId34" Type="http://schemas.openxmlformats.org/officeDocument/2006/relationships/slideLayout" Target="../slideLayouts/slideLayout285.xml"/><Relationship Id="rId42" Type="http://schemas.openxmlformats.org/officeDocument/2006/relationships/slideLayout" Target="../slideLayouts/slideLayout293.xml"/><Relationship Id="rId47" Type="http://schemas.openxmlformats.org/officeDocument/2006/relationships/slideLayout" Target="../slideLayouts/slideLayout298.xml"/><Relationship Id="rId50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258.xml"/><Relationship Id="rId2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267.xml"/><Relationship Id="rId29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62.xml"/><Relationship Id="rId24" Type="http://schemas.openxmlformats.org/officeDocument/2006/relationships/slideLayout" Target="../slideLayouts/slideLayout275.xml"/><Relationship Id="rId32" Type="http://schemas.openxmlformats.org/officeDocument/2006/relationships/slideLayout" Target="../slideLayouts/slideLayout283.xml"/><Relationship Id="rId37" Type="http://schemas.openxmlformats.org/officeDocument/2006/relationships/slideLayout" Target="../slideLayouts/slideLayout288.xml"/><Relationship Id="rId40" Type="http://schemas.openxmlformats.org/officeDocument/2006/relationships/slideLayout" Target="../slideLayouts/slideLayout291.xml"/><Relationship Id="rId45" Type="http://schemas.openxmlformats.org/officeDocument/2006/relationships/slideLayout" Target="../slideLayouts/slideLayout296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256.xml"/><Relationship Id="rId10" Type="http://schemas.openxmlformats.org/officeDocument/2006/relationships/slideLayout" Target="../slideLayouts/slideLayout261.xml"/><Relationship Id="rId19" Type="http://schemas.openxmlformats.org/officeDocument/2006/relationships/slideLayout" Target="../slideLayouts/slideLayout270.xml"/><Relationship Id="rId31" Type="http://schemas.openxmlformats.org/officeDocument/2006/relationships/slideLayout" Target="../slideLayouts/slideLayout282.xml"/><Relationship Id="rId44" Type="http://schemas.openxmlformats.org/officeDocument/2006/relationships/slideLayout" Target="../slideLayouts/slideLayout295.xml"/><Relationship Id="rId52" Type="http://schemas.openxmlformats.org/officeDocument/2006/relationships/theme" Target="../theme/theme6.xml"/><Relationship Id="rId4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60.xml"/><Relationship Id="rId14" Type="http://schemas.openxmlformats.org/officeDocument/2006/relationships/slideLayout" Target="../slideLayouts/slideLayout265.xml"/><Relationship Id="rId22" Type="http://schemas.openxmlformats.org/officeDocument/2006/relationships/slideLayout" Target="../slideLayouts/slideLayout273.xml"/><Relationship Id="rId27" Type="http://schemas.openxmlformats.org/officeDocument/2006/relationships/slideLayout" Target="../slideLayouts/slideLayout278.xml"/><Relationship Id="rId30" Type="http://schemas.openxmlformats.org/officeDocument/2006/relationships/slideLayout" Target="../slideLayouts/slideLayout281.xml"/><Relationship Id="rId35" Type="http://schemas.openxmlformats.org/officeDocument/2006/relationships/slideLayout" Target="../slideLayouts/slideLayout286.xml"/><Relationship Id="rId43" Type="http://schemas.openxmlformats.org/officeDocument/2006/relationships/slideLayout" Target="../slideLayouts/slideLayout294.xml"/><Relationship Id="rId48" Type="http://schemas.openxmlformats.org/officeDocument/2006/relationships/slideLayout" Target="../slideLayouts/slideLayout299.xml"/><Relationship Id="rId8" Type="http://schemas.openxmlformats.org/officeDocument/2006/relationships/slideLayout" Target="../slideLayouts/slideLayout259.xml"/><Relationship Id="rId51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254.xml"/><Relationship Id="rId12" Type="http://schemas.openxmlformats.org/officeDocument/2006/relationships/slideLayout" Target="../slideLayouts/slideLayout263.xml"/><Relationship Id="rId17" Type="http://schemas.openxmlformats.org/officeDocument/2006/relationships/slideLayout" Target="../slideLayouts/slideLayout268.xml"/><Relationship Id="rId25" Type="http://schemas.openxmlformats.org/officeDocument/2006/relationships/slideLayout" Target="../slideLayouts/slideLayout276.xml"/><Relationship Id="rId33" Type="http://schemas.openxmlformats.org/officeDocument/2006/relationships/slideLayout" Target="../slideLayouts/slideLayout284.xml"/><Relationship Id="rId38" Type="http://schemas.openxmlformats.org/officeDocument/2006/relationships/slideLayout" Target="../slideLayouts/slideLayout289.xml"/><Relationship Id="rId46" Type="http://schemas.openxmlformats.org/officeDocument/2006/relationships/slideLayout" Target="../slideLayouts/slideLayout297.xml"/><Relationship Id="rId20" Type="http://schemas.openxmlformats.org/officeDocument/2006/relationships/slideLayout" Target="../slideLayouts/slideLayout271.xml"/><Relationship Id="rId41" Type="http://schemas.openxmlformats.org/officeDocument/2006/relationships/slideLayout" Target="../slideLayouts/slideLayout292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57.xml"/><Relationship Id="rId15" Type="http://schemas.openxmlformats.org/officeDocument/2006/relationships/slideLayout" Target="../slideLayouts/slideLayout266.xml"/><Relationship Id="rId23" Type="http://schemas.openxmlformats.org/officeDocument/2006/relationships/slideLayout" Target="../slideLayouts/slideLayout274.xml"/><Relationship Id="rId28" Type="http://schemas.openxmlformats.org/officeDocument/2006/relationships/slideLayout" Target="../slideLayouts/slideLayout279.xml"/><Relationship Id="rId36" Type="http://schemas.openxmlformats.org/officeDocument/2006/relationships/slideLayout" Target="../slideLayouts/slideLayout287.xml"/><Relationship Id="rId49" Type="http://schemas.openxmlformats.org/officeDocument/2006/relationships/slideLayout" Target="../slideLayouts/slideLayout300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5.xml"/><Relationship Id="rId18" Type="http://schemas.openxmlformats.org/officeDocument/2006/relationships/slideLayout" Target="../slideLayouts/slideLayout320.xml"/><Relationship Id="rId26" Type="http://schemas.openxmlformats.org/officeDocument/2006/relationships/slideLayout" Target="../slideLayouts/slideLayout328.xml"/><Relationship Id="rId39" Type="http://schemas.openxmlformats.org/officeDocument/2006/relationships/slideLayout" Target="../slideLayouts/slideLayout341.xml"/><Relationship Id="rId21" Type="http://schemas.openxmlformats.org/officeDocument/2006/relationships/slideLayout" Target="../slideLayouts/slideLayout323.xml"/><Relationship Id="rId34" Type="http://schemas.openxmlformats.org/officeDocument/2006/relationships/slideLayout" Target="../slideLayouts/slideLayout336.xml"/><Relationship Id="rId42" Type="http://schemas.openxmlformats.org/officeDocument/2006/relationships/slideLayout" Target="../slideLayouts/slideLayout344.xml"/><Relationship Id="rId47" Type="http://schemas.openxmlformats.org/officeDocument/2006/relationships/slideLayout" Target="../slideLayouts/slideLayout349.xml"/><Relationship Id="rId50" Type="http://schemas.openxmlformats.org/officeDocument/2006/relationships/slideLayout" Target="../slideLayouts/slideLayout352.xml"/><Relationship Id="rId7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304.xml"/><Relationship Id="rId16" Type="http://schemas.openxmlformats.org/officeDocument/2006/relationships/slideLayout" Target="../slideLayouts/slideLayout318.xml"/><Relationship Id="rId29" Type="http://schemas.openxmlformats.org/officeDocument/2006/relationships/slideLayout" Target="../slideLayouts/slideLayout331.xml"/><Relationship Id="rId11" Type="http://schemas.openxmlformats.org/officeDocument/2006/relationships/slideLayout" Target="../slideLayouts/slideLayout313.xml"/><Relationship Id="rId24" Type="http://schemas.openxmlformats.org/officeDocument/2006/relationships/slideLayout" Target="../slideLayouts/slideLayout326.xml"/><Relationship Id="rId32" Type="http://schemas.openxmlformats.org/officeDocument/2006/relationships/slideLayout" Target="../slideLayouts/slideLayout334.xml"/><Relationship Id="rId37" Type="http://schemas.openxmlformats.org/officeDocument/2006/relationships/slideLayout" Target="../slideLayouts/slideLayout339.xml"/><Relationship Id="rId40" Type="http://schemas.openxmlformats.org/officeDocument/2006/relationships/slideLayout" Target="../slideLayouts/slideLayout342.xml"/><Relationship Id="rId45" Type="http://schemas.openxmlformats.org/officeDocument/2006/relationships/slideLayout" Target="../slideLayouts/slideLayout347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12.xml"/><Relationship Id="rId19" Type="http://schemas.openxmlformats.org/officeDocument/2006/relationships/slideLayout" Target="../slideLayouts/slideLayout321.xml"/><Relationship Id="rId31" Type="http://schemas.openxmlformats.org/officeDocument/2006/relationships/slideLayout" Target="../slideLayouts/slideLayout333.xml"/><Relationship Id="rId44" Type="http://schemas.openxmlformats.org/officeDocument/2006/relationships/slideLayout" Target="../slideLayouts/slideLayout346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11.xml"/><Relationship Id="rId14" Type="http://schemas.openxmlformats.org/officeDocument/2006/relationships/slideLayout" Target="../slideLayouts/slideLayout316.xml"/><Relationship Id="rId22" Type="http://schemas.openxmlformats.org/officeDocument/2006/relationships/slideLayout" Target="../slideLayouts/slideLayout324.xml"/><Relationship Id="rId27" Type="http://schemas.openxmlformats.org/officeDocument/2006/relationships/slideLayout" Target="../slideLayouts/slideLayout329.xml"/><Relationship Id="rId30" Type="http://schemas.openxmlformats.org/officeDocument/2006/relationships/slideLayout" Target="../slideLayouts/slideLayout332.xml"/><Relationship Id="rId35" Type="http://schemas.openxmlformats.org/officeDocument/2006/relationships/slideLayout" Target="../slideLayouts/slideLayout337.xml"/><Relationship Id="rId43" Type="http://schemas.openxmlformats.org/officeDocument/2006/relationships/slideLayout" Target="../slideLayouts/slideLayout345.xml"/><Relationship Id="rId48" Type="http://schemas.openxmlformats.org/officeDocument/2006/relationships/slideLayout" Target="../slideLayouts/slideLayout350.xml"/><Relationship Id="rId8" Type="http://schemas.openxmlformats.org/officeDocument/2006/relationships/slideLayout" Target="../slideLayouts/slideLayout310.xml"/><Relationship Id="rId51" Type="http://schemas.openxmlformats.org/officeDocument/2006/relationships/theme" Target="../theme/theme7.xml"/><Relationship Id="rId3" Type="http://schemas.openxmlformats.org/officeDocument/2006/relationships/slideLayout" Target="../slideLayouts/slideLayout305.xml"/><Relationship Id="rId12" Type="http://schemas.openxmlformats.org/officeDocument/2006/relationships/slideLayout" Target="../slideLayouts/slideLayout314.xml"/><Relationship Id="rId17" Type="http://schemas.openxmlformats.org/officeDocument/2006/relationships/slideLayout" Target="../slideLayouts/slideLayout319.xml"/><Relationship Id="rId25" Type="http://schemas.openxmlformats.org/officeDocument/2006/relationships/slideLayout" Target="../slideLayouts/slideLayout327.xml"/><Relationship Id="rId33" Type="http://schemas.openxmlformats.org/officeDocument/2006/relationships/slideLayout" Target="../slideLayouts/slideLayout335.xml"/><Relationship Id="rId38" Type="http://schemas.openxmlformats.org/officeDocument/2006/relationships/slideLayout" Target="../slideLayouts/slideLayout340.xml"/><Relationship Id="rId4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322.xml"/><Relationship Id="rId41" Type="http://schemas.openxmlformats.org/officeDocument/2006/relationships/slideLayout" Target="../slideLayouts/slideLayout343.xml"/><Relationship Id="rId54" Type="http://schemas.openxmlformats.org/officeDocument/2006/relationships/image" Target="../media/image38.png"/><Relationship Id="rId1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8.xml"/><Relationship Id="rId15" Type="http://schemas.openxmlformats.org/officeDocument/2006/relationships/slideLayout" Target="../slideLayouts/slideLayout317.xml"/><Relationship Id="rId23" Type="http://schemas.openxmlformats.org/officeDocument/2006/relationships/slideLayout" Target="../slideLayouts/slideLayout325.xml"/><Relationship Id="rId28" Type="http://schemas.openxmlformats.org/officeDocument/2006/relationships/slideLayout" Target="../slideLayouts/slideLayout330.xml"/><Relationship Id="rId36" Type="http://schemas.openxmlformats.org/officeDocument/2006/relationships/slideLayout" Target="../slideLayouts/slideLayout338.xml"/><Relationship Id="rId49" Type="http://schemas.openxmlformats.org/officeDocument/2006/relationships/slideLayout" Target="../slideLayouts/slideLayout351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5.xml"/><Relationship Id="rId18" Type="http://schemas.openxmlformats.org/officeDocument/2006/relationships/slideLayout" Target="../slideLayouts/slideLayout370.xml"/><Relationship Id="rId26" Type="http://schemas.openxmlformats.org/officeDocument/2006/relationships/slideLayout" Target="../slideLayouts/slideLayout378.xml"/><Relationship Id="rId39" Type="http://schemas.openxmlformats.org/officeDocument/2006/relationships/slideLayout" Target="../slideLayouts/slideLayout391.xml"/><Relationship Id="rId21" Type="http://schemas.openxmlformats.org/officeDocument/2006/relationships/slideLayout" Target="../slideLayouts/slideLayout373.xml"/><Relationship Id="rId34" Type="http://schemas.openxmlformats.org/officeDocument/2006/relationships/slideLayout" Target="../slideLayouts/slideLayout386.xml"/><Relationship Id="rId42" Type="http://schemas.openxmlformats.org/officeDocument/2006/relationships/slideLayout" Target="../slideLayouts/slideLayout394.xml"/><Relationship Id="rId47" Type="http://schemas.openxmlformats.org/officeDocument/2006/relationships/slideLayout" Target="../slideLayouts/slideLayout399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359.xml"/><Relationship Id="rId2" Type="http://schemas.openxmlformats.org/officeDocument/2006/relationships/slideLayout" Target="../slideLayouts/slideLayout354.xml"/><Relationship Id="rId16" Type="http://schemas.openxmlformats.org/officeDocument/2006/relationships/slideLayout" Target="../slideLayouts/slideLayout368.xml"/><Relationship Id="rId29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63.xml"/><Relationship Id="rId24" Type="http://schemas.openxmlformats.org/officeDocument/2006/relationships/slideLayout" Target="../slideLayouts/slideLayout376.xml"/><Relationship Id="rId32" Type="http://schemas.openxmlformats.org/officeDocument/2006/relationships/slideLayout" Target="../slideLayouts/slideLayout384.xml"/><Relationship Id="rId37" Type="http://schemas.openxmlformats.org/officeDocument/2006/relationships/slideLayout" Target="../slideLayouts/slideLayout389.xml"/><Relationship Id="rId40" Type="http://schemas.openxmlformats.org/officeDocument/2006/relationships/slideLayout" Target="../slideLayouts/slideLayout392.xml"/><Relationship Id="rId45" Type="http://schemas.openxmlformats.org/officeDocument/2006/relationships/slideLayout" Target="../slideLayouts/slideLayout397.xml"/><Relationship Id="rId5" Type="http://schemas.openxmlformats.org/officeDocument/2006/relationships/slideLayout" Target="../slideLayouts/slideLayout357.xml"/><Relationship Id="rId15" Type="http://schemas.openxmlformats.org/officeDocument/2006/relationships/slideLayout" Target="../slideLayouts/slideLayout367.xml"/><Relationship Id="rId23" Type="http://schemas.openxmlformats.org/officeDocument/2006/relationships/slideLayout" Target="../slideLayouts/slideLayout375.xml"/><Relationship Id="rId28" Type="http://schemas.openxmlformats.org/officeDocument/2006/relationships/slideLayout" Target="../slideLayouts/slideLayout380.xml"/><Relationship Id="rId36" Type="http://schemas.openxmlformats.org/officeDocument/2006/relationships/slideLayout" Target="../slideLayouts/slideLayout388.xml"/><Relationship Id="rId49" Type="http://schemas.openxmlformats.org/officeDocument/2006/relationships/theme" Target="../theme/theme8.xml"/><Relationship Id="rId10" Type="http://schemas.openxmlformats.org/officeDocument/2006/relationships/slideLayout" Target="../slideLayouts/slideLayout362.xml"/><Relationship Id="rId19" Type="http://schemas.openxmlformats.org/officeDocument/2006/relationships/slideLayout" Target="../slideLayouts/slideLayout371.xml"/><Relationship Id="rId31" Type="http://schemas.openxmlformats.org/officeDocument/2006/relationships/slideLayout" Target="../slideLayouts/slideLayout383.xml"/><Relationship Id="rId44" Type="http://schemas.openxmlformats.org/officeDocument/2006/relationships/slideLayout" Target="../slideLayouts/slideLayout396.xml"/><Relationship Id="rId4" Type="http://schemas.openxmlformats.org/officeDocument/2006/relationships/slideLayout" Target="../slideLayouts/slideLayout356.xml"/><Relationship Id="rId9" Type="http://schemas.openxmlformats.org/officeDocument/2006/relationships/slideLayout" Target="../slideLayouts/slideLayout361.xml"/><Relationship Id="rId14" Type="http://schemas.openxmlformats.org/officeDocument/2006/relationships/slideLayout" Target="../slideLayouts/slideLayout366.xml"/><Relationship Id="rId22" Type="http://schemas.openxmlformats.org/officeDocument/2006/relationships/slideLayout" Target="../slideLayouts/slideLayout374.xml"/><Relationship Id="rId27" Type="http://schemas.openxmlformats.org/officeDocument/2006/relationships/slideLayout" Target="../slideLayouts/slideLayout379.xml"/><Relationship Id="rId30" Type="http://schemas.openxmlformats.org/officeDocument/2006/relationships/slideLayout" Target="../slideLayouts/slideLayout382.xml"/><Relationship Id="rId35" Type="http://schemas.openxmlformats.org/officeDocument/2006/relationships/slideLayout" Target="../slideLayouts/slideLayout387.xml"/><Relationship Id="rId43" Type="http://schemas.openxmlformats.org/officeDocument/2006/relationships/slideLayout" Target="../slideLayouts/slideLayout395.xml"/><Relationship Id="rId48" Type="http://schemas.openxmlformats.org/officeDocument/2006/relationships/slideLayout" Target="../slideLayouts/slideLayout400.xml"/><Relationship Id="rId8" Type="http://schemas.openxmlformats.org/officeDocument/2006/relationships/slideLayout" Target="../slideLayouts/slideLayout360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64.xml"/><Relationship Id="rId17" Type="http://schemas.openxmlformats.org/officeDocument/2006/relationships/slideLayout" Target="../slideLayouts/slideLayout369.xml"/><Relationship Id="rId25" Type="http://schemas.openxmlformats.org/officeDocument/2006/relationships/slideLayout" Target="../slideLayouts/slideLayout377.xml"/><Relationship Id="rId33" Type="http://schemas.openxmlformats.org/officeDocument/2006/relationships/slideLayout" Target="../slideLayouts/slideLayout385.xml"/><Relationship Id="rId38" Type="http://schemas.openxmlformats.org/officeDocument/2006/relationships/slideLayout" Target="../slideLayouts/slideLayout390.xml"/><Relationship Id="rId46" Type="http://schemas.openxmlformats.org/officeDocument/2006/relationships/slideLayout" Target="../slideLayouts/slideLayout398.xml"/><Relationship Id="rId20" Type="http://schemas.openxmlformats.org/officeDocument/2006/relationships/slideLayout" Target="../slideLayouts/slideLayout372.xml"/><Relationship Id="rId41" Type="http://schemas.openxmlformats.org/officeDocument/2006/relationships/slideLayout" Target="../slideLayouts/slideLayout393.xml"/><Relationship Id="rId1" Type="http://schemas.openxmlformats.org/officeDocument/2006/relationships/slideLayout" Target="../slideLayouts/slideLayout353.xml"/><Relationship Id="rId6" Type="http://schemas.openxmlformats.org/officeDocument/2006/relationships/slideLayout" Target="../slideLayouts/slideLayout358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3.xml"/><Relationship Id="rId18" Type="http://schemas.openxmlformats.org/officeDocument/2006/relationships/slideLayout" Target="../slideLayouts/slideLayout418.xml"/><Relationship Id="rId26" Type="http://schemas.openxmlformats.org/officeDocument/2006/relationships/slideLayout" Target="../slideLayouts/slideLayout426.xml"/><Relationship Id="rId39" Type="http://schemas.openxmlformats.org/officeDocument/2006/relationships/slideLayout" Target="../slideLayouts/slideLayout439.xml"/><Relationship Id="rId21" Type="http://schemas.openxmlformats.org/officeDocument/2006/relationships/slideLayout" Target="../slideLayouts/slideLayout421.xml"/><Relationship Id="rId34" Type="http://schemas.openxmlformats.org/officeDocument/2006/relationships/slideLayout" Target="../slideLayouts/slideLayout434.xml"/><Relationship Id="rId42" Type="http://schemas.openxmlformats.org/officeDocument/2006/relationships/slideLayout" Target="../slideLayouts/slideLayout442.xml"/><Relationship Id="rId47" Type="http://schemas.openxmlformats.org/officeDocument/2006/relationships/slideLayout" Target="../slideLayouts/slideLayout447.xml"/><Relationship Id="rId50" Type="http://schemas.openxmlformats.org/officeDocument/2006/relationships/theme" Target="../theme/theme9.xml"/><Relationship Id="rId7" Type="http://schemas.openxmlformats.org/officeDocument/2006/relationships/slideLayout" Target="../slideLayouts/slideLayout407.xml"/><Relationship Id="rId2" Type="http://schemas.openxmlformats.org/officeDocument/2006/relationships/slideLayout" Target="../slideLayouts/slideLayout402.xml"/><Relationship Id="rId16" Type="http://schemas.openxmlformats.org/officeDocument/2006/relationships/slideLayout" Target="../slideLayouts/slideLayout416.xml"/><Relationship Id="rId29" Type="http://schemas.openxmlformats.org/officeDocument/2006/relationships/slideLayout" Target="../slideLayouts/slideLayout429.xml"/><Relationship Id="rId11" Type="http://schemas.openxmlformats.org/officeDocument/2006/relationships/slideLayout" Target="../slideLayouts/slideLayout411.xml"/><Relationship Id="rId24" Type="http://schemas.openxmlformats.org/officeDocument/2006/relationships/slideLayout" Target="../slideLayouts/slideLayout424.xml"/><Relationship Id="rId32" Type="http://schemas.openxmlformats.org/officeDocument/2006/relationships/slideLayout" Target="../slideLayouts/slideLayout432.xml"/><Relationship Id="rId37" Type="http://schemas.openxmlformats.org/officeDocument/2006/relationships/slideLayout" Target="../slideLayouts/slideLayout437.xml"/><Relationship Id="rId40" Type="http://schemas.openxmlformats.org/officeDocument/2006/relationships/slideLayout" Target="../slideLayouts/slideLayout440.xml"/><Relationship Id="rId45" Type="http://schemas.openxmlformats.org/officeDocument/2006/relationships/slideLayout" Target="../slideLayouts/slideLayout445.xml"/><Relationship Id="rId5" Type="http://schemas.openxmlformats.org/officeDocument/2006/relationships/slideLayout" Target="../slideLayouts/slideLayout405.xml"/><Relationship Id="rId15" Type="http://schemas.openxmlformats.org/officeDocument/2006/relationships/slideLayout" Target="../slideLayouts/slideLayout415.xml"/><Relationship Id="rId23" Type="http://schemas.openxmlformats.org/officeDocument/2006/relationships/slideLayout" Target="../slideLayouts/slideLayout423.xml"/><Relationship Id="rId28" Type="http://schemas.openxmlformats.org/officeDocument/2006/relationships/slideLayout" Target="../slideLayouts/slideLayout428.xml"/><Relationship Id="rId36" Type="http://schemas.openxmlformats.org/officeDocument/2006/relationships/slideLayout" Target="../slideLayouts/slideLayout436.xml"/><Relationship Id="rId49" Type="http://schemas.openxmlformats.org/officeDocument/2006/relationships/slideLayout" Target="../slideLayouts/slideLayout449.xml"/><Relationship Id="rId10" Type="http://schemas.openxmlformats.org/officeDocument/2006/relationships/slideLayout" Target="../slideLayouts/slideLayout410.xml"/><Relationship Id="rId19" Type="http://schemas.openxmlformats.org/officeDocument/2006/relationships/slideLayout" Target="../slideLayouts/slideLayout419.xml"/><Relationship Id="rId31" Type="http://schemas.openxmlformats.org/officeDocument/2006/relationships/slideLayout" Target="../slideLayouts/slideLayout431.xml"/><Relationship Id="rId44" Type="http://schemas.openxmlformats.org/officeDocument/2006/relationships/slideLayout" Target="../slideLayouts/slideLayout4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04.xml"/><Relationship Id="rId9" Type="http://schemas.openxmlformats.org/officeDocument/2006/relationships/slideLayout" Target="../slideLayouts/slideLayout409.xml"/><Relationship Id="rId14" Type="http://schemas.openxmlformats.org/officeDocument/2006/relationships/slideLayout" Target="../slideLayouts/slideLayout414.xml"/><Relationship Id="rId22" Type="http://schemas.openxmlformats.org/officeDocument/2006/relationships/slideLayout" Target="../slideLayouts/slideLayout422.xml"/><Relationship Id="rId27" Type="http://schemas.openxmlformats.org/officeDocument/2006/relationships/slideLayout" Target="../slideLayouts/slideLayout427.xml"/><Relationship Id="rId30" Type="http://schemas.openxmlformats.org/officeDocument/2006/relationships/slideLayout" Target="../slideLayouts/slideLayout430.xml"/><Relationship Id="rId35" Type="http://schemas.openxmlformats.org/officeDocument/2006/relationships/slideLayout" Target="../slideLayouts/slideLayout435.xml"/><Relationship Id="rId43" Type="http://schemas.openxmlformats.org/officeDocument/2006/relationships/slideLayout" Target="../slideLayouts/slideLayout443.xml"/><Relationship Id="rId48" Type="http://schemas.openxmlformats.org/officeDocument/2006/relationships/slideLayout" Target="../slideLayouts/slideLayout448.xml"/><Relationship Id="rId8" Type="http://schemas.openxmlformats.org/officeDocument/2006/relationships/slideLayout" Target="../slideLayouts/slideLayout40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403.xml"/><Relationship Id="rId12" Type="http://schemas.openxmlformats.org/officeDocument/2006/relationships/slideLayout" Target="../slideLayouts/slideLayout412.xml"/><Relationship Id="rId17" Type="http://schemas.openxmlformats.org/officeDocument/2006/relationships/slideLayout" Target="../slideLayouts/slideLayout417.xml"/><Relationship Id="rId25" Type="http://schemas.openxmlformats.org/officeDocument/2006/relationships/slideLayout" Target="../slideLayouts/slideLayout425.xml"/><Relationship Id="rId33" Type="http://schemas.openxmlformats.org/officeDocument/2006/relationships/slideLayout" Target="../slideLayouts/slideLayout433.xml"/><Relationship Id="rId38" Type="http://schemas.openxmlformats.org/officeDocument/2006/relationships/slideLayout" Target="../slideLayouts/slideLayout438.xml"/><Relationship Id="rId46" Type="http://schemas.openxmlformats.org/officeDocument/2006/relationships/slideLayout" Target="../slideLayouts/slideLayout446.xml"/><Relationship Id="rId20" Type="http://schemas.openxmlformats.org/officeDocument/2006/relationships/slideLayout" Target="../slideLayouts/slideLayout420.xml"/><Relationship Id="rId41" Type="http://schemas.openxmlformats.org/officeDocument/2006/relationships/slideLayout" Target="../slideLayouts/slideLayout441.xml"/><Relationship Id="rId1" Type="http://schemas.openxmlformats.org/officeDocument/2006/relationships/slideLayout" Target="../slideLayouts/slideLayout401.xml"/><Relationship Id="rId6" Type="http://schemas.openxmlformats.org/officeDocument/2006/relationships/slideLayout" Target="../slideLayouts/slideLayout4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  <p:sldLayoutId id="2147485766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764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phic 169">
            <a:extLst>
              <a:ext uri="{FF2B5EF4-FFF2-40B4-BE49-F238E27FC236}">
                <a16:creationId xmlns:a16="http://schemas.microsoft.com/office/drawing/2014/main" id="{87669CC0-3832-FA2C-CEFD-1CCDCD58E618}"/>
              </a:ext>
            </a:extLst>
          </p:cNvPr>
          <p:cNvPicPr>
            <a:picLocks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382283" y="2870836"/>
            <a:ext cx="6858000" cy="11163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4" cy="4515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5045" y="1435503"/>
            <a:ext cx="8973784" cy="1314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eaker stage presence" hidden="1">
            <a:extLst>
              <a:ext uri="{FF2B5EF4-FFF2-40B4-BE49-F238E27FC236}">
                <a16:creationId xmlns:a16="http://schemas.microsoft.com/office/drawing/2014/main" id="{43E41BE2-06D9-7A84-6481-48E62E2C7EC3}"/>
              </a:ext>
            </a:extLst>
          </p:cNvPr>
          <p:cNvSpPr/>
          <p:nvPr userDrawn="1"/>
        </p:nvSpPr>
        <p:spPr bwMode="auto">
          <a:xfrm>
            <a:off x="1144159" y="4394349"/>
            <a:ext cx="10015454" cy="2479603"/>
          </a:xfrm>
          <a:prstGeom prst="rect">
            <a:avLst/>
          </a:prstGeom>
          <a:pattFill prst="lt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40640" rIns="5080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853416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1500" kern="1200">
                <a:solidFill>
                  <a:schemeClr val="bg2">
                    <a:lumMod val="40000"/>
                    <a:lumOff val="6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Speaker stage presence</a:t>
            </a:r>
            <a:r>
              <a:rPr lang="en-US" sz="1500" kern="1200">
                <a:solidFill>
                  <a:schemeClr val="bg2">
                    <a:lumMod val="60000"/>
                    <a:lumOff val="4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 </a:t>
            </a:r>
          </a:p>
        </p:txBody>
      </p:sp>
      <p:grpSp>
        <p:nvGrpSpPr>
          <p:cNvPr id="169" name="Scale: 6 Foot" hidden="1">
            <a:extLst>
              <a:ext uri="{FF2B5EF4-FFF2-40B4-BE49-F238E27FC236}">
                <a16:creationId xmlns:a16="http://schemas.microsoft.com/office/drawing/2014/main" id="{9B015CDA-565F-74BB-E8A2-A8BBFEE66511}"/>
              </a:ext>
            </a:extLst>
          </p:cNvPr>
          <p:cNvGrpSpPr/>
          <p:nvPr userDrawn="1"/>
        </p:nvGrpSpPr>
        <p:grpSpPr>
          <a:xfrm>
            <a:off x="6243205" y="4201336"/>
            <a:ext cx="1188791" cy="3159566"/>
            <a:chOff x="22475536" y="12323919"/>
            <a:chExt cx="4279649" cy="926806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36FDD67-879D-C40C-6CD9-7E2B22569D26}"/>
                </a:ext>
              </a:extLst>
            </p:cNvPr>
            <p:cNvSpPr/>
            <p:nvPr userDrawn="1"/>
          </p:nvSpPr>
          <p:spPr>
            <a:xfrm>
              <a:off x="22475536" y="12937068"/>
              <a:ext cx="2782738" cy="8654912"/>
            </a:xfrm>
            <a:custGeom>
              <a:avLst/>
              <a:gdLst>
                <a:gd name="connsiteX0" fmla="*/ 2899 w 4038617"/>
                <a:gd name="connsiteY0" fmla="*/ 4525801 h 12560967"/>
                <a:gd name="connsiteX1" fmla="*/ 77661 w 4038617"/>
                <a:gd name="connsiteY1" fmla="*/ 5078212 h 12560967"/>
                <a:gd name="connsiteX2" fmla="*/ 155539 w 4038617"/>
                <a:gd name="connsiteY2" fmla="*/ 5525749 h 12560967"/>
                <a:gd name="connsiteX3" fmla="*/ 255222 w 4038617"/>
                <a:gd name="connsiteY3" fmla="*/ 5869449 h 12560967"/>
                <a:gd name="connsiteX4" fmla="*/ 343483 w 4038617"/>
                <a:gd name="connsiteY4" fmla="*/ 6174729 h 12560967"/>
                <a:gd name="connsiteX5" fmla="*/ 377749 w 4038617"/>
                <a:gd name="connsiteY5" fmla="*/ 6270259 h 12560967"/>
                <a:gd name="connsiteX6" fmla="*/ 439013 w 4038617"/>
                <a:gd name="connsiteY6" fmla="*/ 6415630 h 12560967"/>
                <a:gd name="connsiteX7" fmla="*/ 450435 w 4038617"/>
                <a:gd name="connsiteY7" fmla="*/ 6247415 h 12560967"/>
                <a:gd name="connsiteX8" fmla="*/ 711066 w 4038617"/>
                <a:gd name="connsiteY8" fmla="*/ 6454050 h 12560967"/>
                <a:gd name="connsiteX9" fmla="*/ 650840 w 4038617"/>
                <a:gd name="connsiteY9" fmla="*/ 6909893 h 12560967"/>
                <a:gd name="connsiteX10" fmla="*/ 656032 w 4038617"/>
                <a:gd name="connsiteY10" fmla="*/ 7080186 h 12560967"/>
                <a:gd name="connsiteX11" fmla="*/ 694452 w 4038617"/>
                <a:gd name="connsiteY11" fmla="*/ 7271245 h 12560967"/>
                <a:gd name="connsiteX12" fmla="*/ 687183 w 4038617"/>
                <a:gd name="connsiteY12" fmla="*/ 7626367 h 12560967"/>
                <a:gd name="connsiteX13" fmla="*/ 728718 w 4038617"/>
                <a:gd name="connsiteY13" fmla="*/ 7965913 h 12560967"/>
                <a:gd name="connsiteX14" fmla="*/ 751562 w 4038617"/>
                <a:gd name="connsiteY14" fmla="*/ 8248350 h 12560967"/>
                <a:gd name="connsiteX15" fmla="*/ 781675 w 4038617"/>
                <a:gd name="connsiteY15" fmla="*/ 8473675 h 12560967"/>
                <a:gd name="connsiteX16" fmla="*/ 778559 w 4038617"/>
                <a:gd name="connsiteY16" fmla="*/ 8766495 h 12560967"/>
                <a:gd name="connsiteX17" fmla="*/ 752600 w 4038617"/>
                <a:gd name="connsiteY17" fmla="*/ 9034394 h 12560967"/>
                <a:gd name="connsiteX18" fmla="*/ 697567 w 4038617"/>
                <a:gd name="connsiteY18" fmla="*/ 9369787 h 12560967"/>
                <a:gd name="connsiteX19" fmla="*/ 659147 w 4038617"/>
                <a:gd name="connsiteY19" fmla="*/ 9684412 h 12560967"/>
                <a:gd name="connsiteX20" fmla="*/ 605152 w 4038617"/>
                <a:gd name="connsiteY20" fmla="*/ 9940889 h 12560967"/>
                <a:gd name="connsiteX21" fmla="*/ 586461 w 4038617"/>
                <a:gd name="connsiteY21" fmla="*/ 10220210 h 12560967"/>
                <a:gd name="connsiteX22" fmla="*/ 529351 w 4038617"/>
                <a:gd name="connsiteY22" fmla="*/ 10465265 h 12560967"/>
                <a:gd name="connsiteX23" fmla="*/ 453550 w 4038617"/>
                <a:gd name="connsiteY23" fmla="*/ 10984449 h 12560967"/>
                <a:gd name="connsiteX24" fmla="*/ 419284 w 4038617"/>
                <a:gd name="connsiteY24" fmla="*/ 11201468 h 12560967"/>
                <a:gd name="connsiteX25" fmla="*/ 369442 w 4038617"/>
                <a:gd name="connsiteY25" fmla="*/ 11449638 h 12560967"/>
                <a:gd name="connsiteX26" fmla="*/ 437975 w 4038617"/>
                <a:gd name="connsiteY26" fmla="*/ 11629275 h 12560967"/>
                <a:gd name="connsiteX27" fmla="*/ 449397 w 4038617"/>
                <a:gd name="connsiteY27" fmla="*/ 11823450 h 12560967"/>
                <a:gd name="connsiteX28" fmla="*/ 376711 w 4038617"/>
                <a:gd name="connsiteY28" fmla="*/ 11976090 h 12560967"/>
                <a:gd name="connsiteX29" fmla="*/ 320639 w 4038617"/>
                <a:gd name="connsiteY29" fmla="*/ 12080965 h 12560967"/>
                <a:gd name="connsiteX30" fmla="*/ 199150 w 4038617"/>
                <a:gd name="connsiteY30" fmla="*/ 12239836 h 12560967"/>
                <a:gd name="connsiteX31" fmla="*/ 184613 w 4038617"/>
                <a:gd name="connsiteY31" fmla="*/ 12414282 h 12560967"/>
                <a:gd name="connsiteX32" fmla="*/ 299872 w 4038617"/>
                <a:gd name="connsiteY32" fmla="*/ 12540962 h 12560967"/>
                <a:gd name="connsiteX33" fmla="*/ 553234 w 4038617"/>
                <a:gd name="connsiteY33" fmla="*/ 12559653 h 12560967"/>
                <a:gd name="connsiteX34" fmla="*/ 888626 w 4038617"/>
                <a:gd name="connsiteY34" fmla="*/ 12510850 h 12560967"/>
                <a:gd name="connsiteX35" fmla="*/ 1094223 w 4038617"/>
                <a:gd name="connsiteY35" fmla="*/ 12421550 h 12560967"/>
                <a:gd name="connsiteX36" fmla="*/ 1131605 w 4038617"/>
                <a:gd name="connsiteY36" fmla="*/ 12280332 h 12560967"/>
                <a:gd name="connsiteX37" fmla="*/ 1102530 w 4038617"/>
                <a:gd name="connsiteY37" fmla="*/ 12006203 h 12560967"/>
                <a:gd name="connsiteX38" fmla="*/ 1262439 w 4038617"/>
                <a:gd name="connsiteY38" fmla="*/ 11836949 h 12560967"/>
                <a:gd name="connsiteX39" fmla="*/ 1240633 w 4038617"/>
                <a:gd name="connsiteY39" fmla="*/ 11723767 h 12560967"/>
                <a:gd name="connsiteX40" fmla="*/ 1186638 w 4038617"/>
                <a:gd name="connsiteY40" fmla="*/ 11601239 h 12560967"/>
                <a:gd name="connsiteX41" fmla="*/ 1310204 w 4038617"/>
                <a:gd name="connsiteY41" fmla="*/ 11441331 h 12560967"/>
                <a:gd name="connsiteX42" fmla="*/ 1256209 w 4038617"/>
                <a:gd name="connsiteY42" fmla="*/ 11189007 h 12560967"/>
                <a:gd name="connsiteX43" fmla="*/ 1281130 w 4038617"/>
                <a:gd name="connsiteY43" fmla="*/ 10930454 h 12560967"/>
                <a:gd name="connsiteX44" fmla="*/ 1340317 w 4038617"/>
                <a:gd name="connsiteY44" fmla="*/ 10532759 h 12560967"/>
                <a:gd name="connsiteX45" fmla="*/ 1386005 w 4038617"/>
                <a:gd name="connsiteY45" fmla="*/ 10234747 h 12560967"/>
                <a:gd name="connsiteX46" fmla="*/ 1397427 w 4038617"/>
                <a:gd name="connsiteY46" fmla="*/ 9975155 h 12560967"/>
                <a:gd name="connsiteX47" fmla="*/ 1413002 w 4038617"/>
                <a:gd name="connsiteY47" fmla="*/ 9806940 h 12560967"/>
                <a:gd name="connsiteX48" fmla="*/ 1451422 w 4038617"/>
                <a:gd name="connsiteY48" fmla="*/ 9631455 h 12560967"/>
                <a:gd name="connsiteX49" fmla="*/ 1432731 w 4038617"/>
                <a:gd name="connsiteY49" fmla="*/ 9447665 h 12560967"/>
                <a:gd name="connsiteX50" fmla="*/ 1471151 w 4038617"/>
                <a:gd name="connsiteY50" fmla="*/ 9249336 h 12560967"/>
                <a:gd name="connsiteX51" fmla="*/ 1524108 w 4038617"/>
                <a:gd name="connsiteY51" fmla="*/ 9036470 h 12560967"/>
                <a:gd name="connsiteX52" fmla="*/ 1578103 w 4038617"/>
                <a:gd name="connsiteY52" fmla="*/ 8761303 h 12560967"/>
                <a:gd name="connsiteX53" fmla="*/ 1668441 w 4038617"/>
                <a:gd name="connsiteY53" fmla="*/ 8456023 h 12560967"/>
                <a:gd name="connsiteX54" fmla="*/ 1692323 w 4038617"/>
                <a:gd name="connsiteY54" fmla="*/ 8196431 h 12560967"/>
                <a:gd name="connsiteX55" fmla="*/ 1776431 w 4038617"/>
                <a:gd name="connsiteY55" fmla="*/ 7951376 h 12560967"/>
                <a:gd name="connsiteX56" fmla="*/ 1806544 w 4038617"/>
                <a:gd name="connsiteY56" fmla="*/ 7691784 h 12560967"/>
                <a:gd name="connsiteX57" fmla="*/ 1943608 w 4038617"/>
                <a:gd name="connsiteY57" fmla="*/ 7401041 h 12560967"/>
                <a:gd name="connsiteX58" fmla="*/ 2004872 w 4038617"/>
                <a:gd name="connsiteY58" fmla="*/ 7125874 h 12560967"/>
                <a:gd name="connsiteX59" fmla="*/ 2111824 w 4038617"/>
                <a:gd name="connsiteY59" fmla="*/ 7625329 h 12560967"/>
                <a:gd name="connsiteX60" fmla="*/ 2259272 w 4038617"/>
                <a:gd name="connsiteY60" fmla="*/ 8053137 h 12560967"/>
                <a:gd name="connsiteX61" fmla="*/ 2370377 w 4038617"/>
                <a:gd name="connsiteY61" fmla="*/ 8430064 h 12560967"/>
                <a:gd name="connsiteX62" fmla="*/ 2518864 w 4038617"/>
                <a:gd name="connsiteY62" fmla="*/ 9020895 h 12560967"/>
                <a:gd name="connsiteX63" fmla="*/ 2580128 w 4038617"/>
                <a:gd name="connsiteY63" fmla="*/ 9341751 h 12560967"/>
                <a:gd name="connsiteX64" fmla="*/ 2661121 w 4038617"/>
                <a:gd name="connsiteY64" fmla="*/ 9622110 h 12560967"/>
                <a:gd name="connsiteX65" fmla="*/ 2714077 w 4038617"/>
                <a:gd name="connsiteY65" fmla="*/ 10051995 h 12560967"/>
                <a:gd name="connsiteX66" fmla="*/ 2752497 w 4038617"/>
                <a:gd name="connsiteY66" fmla="*/ 10507838 h 12560967"/>
                <a:gd name="connsiteX67" fmla="*/ 2807530 w 4038617"/>
                <a:gd name="connsiteY67" fmla="*/ 10754969 h 12560967"/>
                <a:gd name="connsiteX68" fmla="*/ 2828298 w 4038617"/>
                <a:gd name="connsiteY68" fmla="*/ 10960567 h 12560967"/>
                <a:gd name="connsiteX69" fmla="*/ 2828298 w 4038617"/>
                <a:gd name="connsiteY69" fmla="*/ 11167202 h 12560967"/>
                <a:gd name="connsiteX70" fmla="*/ 2889561 w 4038617"/>
                <a:gd name="connsiteY70" fmla="*/ 11388374 h 12560967"/>
                <a:gd name="connsiteX71" fmla="*/ 2828298 w 4038617"/>
                <a:gd name="connsiteY71" fmla="*/ 11690539 h 12560967"/>
                <a:gd name="connsiteX72" fmla="*/ 2909291 w 4038617"/>
                <a:gd name="connsiteY72" fmla="*/ 11802683 h 12560967"/>
                <a:gd name="connsiteX73" fmla="*/ 2986130 w 4038617"/>
                <a:gd name="connsiteY73" fmla="*/ 11835911 h 12560967"/>
                <a:gd name="connsiteX74" fmla="*/ 3044278 w 4038617"/>
                <a:gd name="connsiteY74" fmla="*/ 11998935 h 12560967"/>
                <a:gd name="connsiteX75" fmla="*/ 3013127 w 4038617"/>
                <a:gd name="connsiteY75" fmla="*/ 12373785 h 12560967"/>
                <a:gd name="connsiteX76" fmla="*/ 3236376 w 4038617"/>
                <a:gd name="connsiteY76" fmla="*/ 12399745 h 12560967"/>
                <a:gd name="connsiteX77" fmla="*/ 3463779 w 4038617"/>
                <a:gd name="connsiteY77" fmla="*/ 12533693 h 12560967"/>
                <a:gd name="connsiteX78" fmla="*/ 3843822 w 4038617"/>
                <a:gd name="connsiteY78" fmla="*/ 12533693 h 12560967"/>
                <a:gd name="connsiteX79" fmla="*/ 4019306 w 4038617"/>
                <a:gd name="connsiteY79" fmla="*/ 12444394 h 12560967"/>
                <a:gd name="connsiteX80" fmla="*/ 4023459 w 4038617"/>
                <a:gd name="connsiteY80" fmla="*/ 12224260 h 12560967"/>
                <a:gd name="connsiteX81" fmla="*/ 3843822 w 4038617"/>
                <a:gd name="connsiteY81" fmla="*/ 12051891 h 12560967"/>
                <a:gd name="connsiteX82" fmla="*/ 3782558 w 4038617"/>
                <a:gd name="connsiteY82" fmla="*/ 11926248 h 12560967"/>
                <a:gd name="connsiteX83" fmla="*/ 3725448 w 4038617"/>
                <a:gd name="connsiteY83" fmla="*/ 11849409 h 12560967"/>
                <a:gd name="connsiteX84" fmla="*/ 3628879 w 4038617"/>
                <a:gd name="connsiteY84" fmla="*/ 11762186 h 12560967"/>
                <a:gd name="connsiteX85" fmla="*/ 3664184 w 4038617"/>
                <a:gd name="connsiteY85" fmla="*/ 11742458 h 12560967"/>
                <a:gd name="connsiteX86" fmla="*/ 3584230 w 4038617"/>
                <a:gd name="connsiteY86" fmla="*/ 11581510 h 12560967"/>
                <a:gd name="connsiteX87" fmla="*/ 3661069 w 4038617"/>
                <a:gd name="connsiteY87" fmla="*/ 11440292 h 12560967"/>
                <a:gd name="connsiteX88" fmla="*/ 3638225 w 4038617"/>
                <a:gd name="connsiteY88" fmla="*/ 11160972 h 12560967"/>
                <a:gd name="connsiteX89" fmla="*/ 3596690 w 4038617"/>
                <a:gd name="connsiteY89" fmla="*/ 10939799 h 12560967"/>
                <a:gd name="connsiteX90" fmla="*/ 3542695 w 4038617"/>
                <a:gd name="connsiteY90" fmla="*/ 10710320 h 12560967"/>
                <a:gd name="connsiteX91" fmla="*/ 3516736 w 4038617"/>
                <a:gd name="connsiteY91" fmla="*/ 10325085 h 12560967"/>
                <a:gd name="connsiteX92" fmla="*/ 3516736 w 4038617"/>
                <a:gd name="connsiteY92" fmla="*/ 9904546 h 12560967"/>
                <a:gd name="connsiteX93" fmla="*/ 3447165 w 4038617"/>
                <a:gd name="connsiteY93" fmla="*/ 9553578 h 12560967"/>
                <a:gd name="connsiteX94" fmla="*/ 3378633 w 4038617"/>
                <a:gd name="connsiteY94" fmla="*/ 9346943 h 12560967"/>
                <a:gd name="connsiteX95" fmla="*/ 3316331 w 4038617"/>
                <a:gd name="connsiteY95" fmla="*/ 9002205 h 12560967"/>
                <a:gd name="connsiteX96" fmla="*/ 3292448 w 4038617"/>
                <a:gd name="connsiteY96" fmla="*/ 8660582 h 12560967"/>
                <a:gd name="connsiteX97" fmla="*/ 3224954 w 4038617"/>
                <a:gd name="connsiteY97" fmla="*/ 8216160 h 12560967"/>
                <a:gd name="connsiteX98" fmla="*/ 3270642 w 4038617"/>
                <a:gd name="connsiteY98" fmla="*/ 8025100 h 12560967"/>
                <a:gd name="connsiteX99" fmla="*/ 3313216 w 4038617"/>
                <a:gd name="connsiteY99" fmla="*/ 7803928 h 12560967"/>
                <a:gd name="connsiteX100" fmla="*/ 3324638 w 4038617"/>
                <a:gd name="connsiteY100" fmla="*/ 7406233 h 12560967"/>
                <a:gd name="connsiteX101" fmla="*/ 3300755 w 4038617"/>
                <a:gd name="connsiteY101" fmla="*/ 7115490 h 12560967"/>
                <a:gd name="connsiteX102" fmla="*/ 3316331 w 4038617"/>
                <a:gd name="connsiteY102" fmla="*/ 6837207 h 12560967"/>
                <a:gd name="connsiteX103" fmla="*/ 3491815 w 4038617"/>
                <a:gd name="connsiteY103" fmla="*/ 6814364 h 12560967"/>
                <a:gd name="connsiteX104" fmla="*/ 3400439 w 4038617"/>
                <a:gd name="connsiteY104" fmla="*/ 6356443 h 12560967"/>
                <a:gd name="connsiteX105" fmla="*/ 3495968 w 4038617"/>
                <a:gd name="connsiteY105" fmla="*/ 6212110 h 12560967"/>
                <a:gd name="connsiteX106" fmla="*/ 3582153 w 4038617"/>
                <a:gd name="connsiteY106" fmla="*/ 6101005 h 12560967"/>
                <a:gd name="connsiteX107" fmla="*/ 3671453 w 4038617"/>
                <a:gd name="connsiteY107" fmla="*/ 5952518 h 12560967"/>
                <a:gd name="connsiteX108" fmla="*/ 3687028 w 4038617"/>
                <a:gd name="connsiteY108" fmla="*/ 5765612 h 12560967"/>
                <a:gd name="connsiteX109" fmla="*/ 3709872 w 4038617"/>
                <a:gd name="connsiteY109" fmla="*/ 5544439 h 12560967"/>
                <a:gd name="connsiteX110" fmla="*/ 3820978 w 4038617"/>
                <a:gd name="connsiteY110" fmla="*/ 5391799 h 12560967"/>
                <a:gd name="connsiteX111" fmla="*/ 3950774 w 4038617"/>
                <a:gd name="connsiteY111" fmla="*/ 5040831 h 12560967"/>
                <a:gd name="connsiteX112" fmla="*/ 3965311 w 4038617"/>
                <a:gd name="connsiteY112" fmla="*/ 4824850 h 12560967"/>
                <a:gd name="connsiteX113" fmla="*/ 3927929 w 4038617"/>
                <a:gd name="connsiteY113" fmla="*/ 4627561 h 12560967"/>
                <a:gd name="connsiteX114" fmla="*/ 3950774 w 4038617"/>
                <a:gd name="connsiteY114" fmla="*/ 4276592 h 12560967"/>
                <a:gd name="connsiteX115" fmla="*/ 3893663 w 4038617"/>
                <a:gd name="connsiteY115" fmla="*/ 3810365 h 12560967"/>
                <a:gd name="connsiteX116" fmla="*/ 3882241 w 4038617"/>
                <a:gd name="connsiteY116" fmla="*/ 3451090 h 12560967"/>
                <a:gd name="connsiteX117" fmla="*/ 3813709 w 4038617"/>
                <a:gd name="connsiteY117" fmla="*/ 2767843 h 12560967"/>
                <a:gd name="connsiteX118" fmla="*/ 3745177 w 4038617"/>
                <a:gd name="connsiteY118" fmla="*/ 2481254 h 12560967"/>
                <a:gd name="connsiteX119" fmla="*/ 3572808 w 4038617"/>
                <a:gd name="connsiteY119" fmla="*/ 2374302 h 12560967"/>
                <a:gd name="connsiteX120" fmla="*/ 3224954 w 4038617"/>
                <a:gd name="connsiteY120" fmla="*/ 2207125 h 12560967"/>
                <a:gd name="connsiteX121" fmla="*/ 2878140 w 4038617"/>
                <a:gd name="connsiteY121" fmla="*/ 2045139 h 12560967"/>
                <a:gd name="connsiteX122" fmla="*/ 2608164 w 4038617"/>
                <a:gd name="connsiteY122" fmla="*/ 1905998 h 12560967"/>
                <a:gd name="connsiteX123" fmla="*/ 2448255 w 4038617"/>
                <a:gd name="connsiteY123" fmla="*/ 1789701 h 12560967"/>
                <a:gd name="connsiteX124" fmla="*/ 2463831 w 4038617"/>
                <a:gd name="connsiteY124" fmla="*/ 1485459 h 12560967"/>
                <a:gd name="connsiteX125" fmla="*/ 2474214 w 4038617"/>
                <a:gd name="connsiteY125" fmla="*/ 1449116 h 12560967"/>
                <a:gd name="connsiteX126" fmla="*/ 2478368 w 4038617"/>
                <a:gd name="connsiteY126" fmla="*/ 1481306 h 12560967"/>
                <a:gd name="connsiteX127" fmla="*/ 2481483 w 4038617"/>
                <a:gd name="connsiteY127" fmla="*/ 1413812 h 12560967"/>
                <a:gd name="connsiteX128" fmla="*/ 2489790 w 4038617"/>
                <a:gd name="connsiteY128" fmla="*/ 1375392 h 12560967"/>
                <a:gd name="connsiteX129" fmla="*/ 2493943 w 4038617"/>
                <a:gd name="connsiteY129" fmla="*/ 1444963 h 12560967"/>
                <a:gd name="connsiteX130" fmla="*/ 2500173 w 4038617"/>
                <a:gd name="connsiteY130" fmla="*/ 1351510 h 12560967"/>
                <a:gd name="connsiteX131" fmla="*/ 2518864 w 4038617"/>
                <a:gd name="connsiteY131" fmla="*/ 1451193 h 12560967"/>
                <a:gd name="connsiteX132" fmla="*/ 2521979 w 4038617"/>
                <a:gd name="connsiteY132" fmla="*/ 1293361 h 12560967"/>
                <a:gd name="connsiteX133" fmla="*/ 2521979 w 4038617"/>
                <a:gd name="connsiteY133" fmla="*/ 1392006 h 12560967"/>
                <a:gd name="connsiteX134" fmla="*/ 2526133 w 4038617"/>
                <a:gd name="connsiteY134" fmla="*/ 1296476 h 12560967"/>
                <a:gd name="connsiteX135" fmla="*/ 2529248 w 4038617"/>
                <a:gd name="connsiteY135" fmla="*/ 1338011 h 12560967"/>
                <a:gd name="connsiteX136" fmla="*/ 2531325 w 4038617"/>
                <a:gd name="connsiteY136" fmla="*/ 1291284 h 12560967"/>
                <a:gd name="connsiteX137" fmla="*/ 2534440 w 4038617"/>
                <a:gd name="connsiteY137" fmla="*/ 1327627 h 12560967"/>
                <a:gd name="connsiteX138" fmla="*/ 2536516 w 4038617"/>
                <a:gd name="connsiteY138" fmla="*/ 1295438 h 12560967"/>
                <a:gd name="connsiteX139" fmla="*/ 2580128 w 4038617"/>
                <a:gd name="connsiteY139" fmla="*/ 1266363 h 12560967"/>
                <a:gd name="connsiteX140" fmla="*/ 2620624 w 4038617"/>
                <a:gd name="connsiteY140" fmla="*/ 1058690 h 12560967"/>
                <a:gd name="connsiteX141" fmla="*/ 2620624 w 4038617"/>
                <a:gd name="connsiteY141" fmla="*/ 1035846 h 12560967"/>
                <a:gd name="connsiteX142" fmla="*/ 2614394 w 4038617"/>
                <a:gd name="connsiteY142" fmla="*/ 1162527 h 12560967"/>
                <a:gd name="connsiteX143" fmla="*/ 2626855 w 4038617"/>
                <a:gd name="connsiteY143" fmla="*/ 1056613 h 12560967"/>
                <a:gd name="connsiteX144" fmla="*/ 2623739 w 4038617"/>
                <a:gd name="connsiteY144" fmla="*/ 1156296 h 12560967"/>
                <a:gd name="connsiteX145" fmla="*/ 2646583 w 4038617"/>
                <a:gd name="connsiteY145" fmla="*/ 976659 h 12560967"/>
                <a:gd name="connsiteX146" fmla="*/ 2646583 w 4038617"/>
                <a:gd name="connsiteY146" fmla="*/ 1070112 h 12560967"/>
                <a:gd name="connsiteX147" fmla="*/ 2652814 w 4038617"/>
                <a:gd name="connsiteY147" fmla="*/ 979774 h 12560967"/>
                <a:gd name="connsiteX148" fmla="*/ 2646583 w 4038617"/>
                <a:gd name="connsiteY148" fmla="*/ 886321 h 12560967"/>
                <a:gd name="connsiteX149" fmla="*/ 2622701 w 4038617"/>
                <a:gd name="connsiteY149" fmla="*/ 762755 h 12560967"/>
                <a:gd name="connsiteX150" fmla="*/ 2648660 w 4038617"/>
                <a:gd name="connsiteY150" fmla="*/ 809481 h 12560967"/>
                <a:gd name="connsiteX151" fmla="*/ 2626855 w 4038617"/>
                <a:gd name="connsiteY151" fmla="*/ 760678 h 12560967"/>
                <a:gd name="connsiteX152" fmla="*/ 2651775 w 4038617"/>
                <a:gd name="connsiteY152" fmla="*/ 798059 h 12560967"/>
                <a:gd name="connsiteX153" fmla="*/ 2574936 w 4038617"/>
                <a:gd name="connsiteY153" fmla="*/ 412825 h 12560967"/>
                <a:gd name="connsiteX154" fmla="*/ 2608164 w 4038617"/>
                <a:gd name="connsiteY154" fmla="*/ 512508 h 12560967"/>
                <a:gd name="connsiteX155" fmla="*/ 2529248 w 4038617"/>
                <a:gd name="connsiteY155" fmla="*/ 305873 h 12560967"/>
                <a:gd name="connsiteX156" fmla="*/ 2338188 w 4038617"/>
                <a:gd name="connsiteY156" fmla="*/ 105468 h 12560967"/>
                <a:gd name="connsiteX157" fmla="*/ 2155435 w 4038617"/>
                <a:gd name="connsiteY157" fmla="*/ 27590 h 12560967"/>
                <a:gd name="connsiteX158" fmla="*/ 2051599 w 4038617"/>
                <a:gd name="connsiteY158" fmla="*/ 24475 h 12560967"/>
                <a:gd name="connsiteX159" fmla="*/ 2189702 w 4038617"/>
                <a:gd name="connsiteY159" fmla="*/ 31744 h 12560967"/>
                <a:gd name="connsiteX160" fmla="*/ 1984105 w 4038617"/>
                <a:gd name="connsiteY160" fmla="*/ 34859 h 12560967"/>
                <a:gd name="connsiteX161" fmla="*/ 1787853 w 4038617"/>
                <a:gd name="connsiteY161" fmla="*/ 5785 h 12560967"/>
                <a:gd name="connsiteX162" fmla="*/ 1928033 w 4038617"/>
                <a:gd name="connsiteY162" fmla="*/ 19283 h 12560967"/>
                <a:gd name="connsiteX163" fmla="*/ 1776431 w 4038617"/>
                <a:gd name="connsiteY163" fmla="*/ 13053 h 12560967"/>
                <a:gd name="connsiteX164" fmla="*/ 1610292 w 4038617"/>
                <a:gd name="connsiteY164" fmla="*/ 66010 h 12560967"/>
                <a:gd name="connsiteX165" fmla="*/ 1468036 w 4038617"/>
                <a:gd name="connsiteY165" fmla="*/ 184384 h 12560967"/>
                <a:gd name="connsiteX166" fmla="*/ 1561489 w 4038617"/>
                <a:gd name="connsiteY166" fmla="*/ 101314 h 12560967"/>
                <a:gd name="connsiteX167" fmla="*/ 1359007 w 4038617"/>
                <a:gd name="connsiteY167" fmla="*/ 347408 h 12560967"/>
                <a:gd name="connsiteX168" fmla="*/ 1299820 w 4038617"/>
                <a:gd name="connsiteY168" fmla="*/ 570657 h 12560967"/>
                <a:gd name="connsiteX169" fmla="*/ 1298782 w 4038617"/>
                <a:gd name="connsiteY169" fmla="*/ 842709 h 12560967"/>
                <a:gd name="connsiteX170" fmla="*/ 1308127 w 4038617"/>
                <a:gd name="connsiteY170" fmla="*/ 1016117 h 12560967"/>
                <a:gd name="connsiteX171" fmla="*/ 1305012 w 4038617"/>
                <a:gd name="connsiteY171" fmla="*/ 916433 h 12560967"/>
                <a:gd name="connsiteX172" fmla="*/ 1312281 w 4038617"/>
                <a:gd name="connsiteY172" fmla="*/ 1033769 h 12560967"/>
                <a:gd name="connsiteX173" fmla="*/ 1343432 w 4038617"/>
                <a:gd name="connsiteY173" fmla="*/ 1186409 h 12560967"/>
                <a:gd name="connsiteX174" fmla="*/ 1330971 w 4038617"/>
                <a:gd name="connsiteY174" fmla="*/ 1032731 h 12560967"/>
                <a:gd name="connsiteX175" fmla="*/ 1341355 w 4038617"/>
                <a:gd name="connsiteY175" fmla="*/ 1124107 h 12560967"/>
                <a:gd name="connsiteX176" fmla="*/ 1337201 w 4038617"/>
                <a:gd name="connsiteY176" fmla="*/ 1050383 h 12560967"/>
                <a:gd name="connsiteX177" fmla="*/ 1350700 w 4038617"/>
                <a:gd name="connsiteY177" fmla="*/ 1126184 h 12560967"/>
                <a:gd name="connsiteX178" fmla="*/ 1341355 w 4038617"/>
                <a:gd name="connsiteY178" fmla="*/ 1032731 h 12560967"/>
                <a:gd name="connsiteX179" fmla="*/ 1348623 w 4038617"/>
                <a:gd name="connsiteY179" fmla="*/ 1082572 h 12560967"/>
                <a:gd name="connsiteX180" fmla="*/ 1343432 w 4038617"/>
                <a:gd name="connsiteY180" fmla="*/ 1020270 h 12560967"/>
                <a:gd name="connsiteX181" fmla="*/ 1349662 w 4038617"/>
                <a:gd name="connsiteY181" fmla="*/ 1056613 h 12560967"/>
                <a:gd name="connsiteX182" fmla="*/ 1353815 w 4038617"/>
                <a:gd name="connsiteY182" fmla="*/ 1079457 h 12560967"/>
                <a:gd name="connsiteX183" fmla="*/ 1356930 w 4038617"/>
                <a:gd name="connsiteY183" fmla="*/ 1156296 h 12560967"/>
                <a:gd name="connsiteX184" fmla="*/ 1357969 w 4038617"/>
                <a:gd name="connsiteY184" fmla="*/ 1108531 h 12560967"/>
                <a:gd name="connsiteX185" fmla="*/ 1376659 w 4038617"/>
                <a:gd name="connsiteY185" fmla="*/ 1232097 h 12560967"/>
                <a:gd name="connsiteX186" fmla="*/ 1364199 w 4038617"/>
                <a:gd name="connsiteY186" fmla="*/ 1139683 h 12560967"/>
                <a:gd name="connsiteX187" fmla="*/ 1374583 w 4038617"/>
                <a:gd name="connsiteY187" fmla="*/ 1201985 h 12560967"/>
                <a:gd name="connsiteX188" fmla="*/ 1395350 w 4038617"/>
                <a:gd name="connsiteY188" fmla="*/ 1265325 h 12560967"/>
                <a:gd name="connsiteX189" fmla="*/ 1390158 w 4038617"/>
                <a:gd name="connsiteY189" fmla="*/ 1204061 h 12560967"/>
                <a:gd name="connsiteX190" fmla="*/ 1400542 w 4038617"/>
                <a:gd name="connsiteY190" fmla="*/ 1270517 h 12560967"/>
                <a:gd name="connsiteX191" fmla="*/ 1395350 w 4038617"/>
                <a:gd name="connsiteY191" fmla="*/ 1216522 h 12560967"/>
                <a:gd name="connsiteX192" fmla="*/ 1410926 w 4038617"/>
                <a:gd name="connsiteY192" fmla="*/ 1292323 h 12560967"/>
                <a:gd name="connsiteX193" fmla="*/ 1402619 w 4038617"/>
                <a:gd name="connsiteY193" fmla="*/ 1199908 h 12560967"/>
                <a:gd name="connsiteX194" fmla="*/ 1406772 w 4038617"/>
                <a:gd name="connsiteY194" fmla="*/ 1231059 h 12560967"/>
                <a:gd name="connsiteX195" fmla="*/ 1463882 w 4038617"/>
                <a:gd name="connsiteY195" fmla="*/ 1358778 h 12560967"/>
                <a:gd name="connsiteX196" fmla="*/ 1504379 w 4038617"/>
                <a:gd name="connsiteY196" fmla="*/ 1368123 h 12560967"/>
                <a:gd name="connsiteX197" fmla="*/ 1514762 w 4038617"/>
                <a:gd name="connsiteY197" fmla="*/ 1425234 h 12560967"/>
                <a:gd name="connsiteX198" fmla="*/ 1509571 w 4038617"/>
                <a:gd name="connsiteY198" fmla="*/ 1367085 h 12560967"/>
                <a:gd name="connsiteX199" fmla="*/ 1515801 w 4038617"/>
                <a:gd name="connsiteY199" fmla="*/ 1365008 h 12560967"/>
                <a:gd name="connsiteX200" fmla="*/ 1526184 w 4038617"/>
                <a:gd name="connsiteY200" fmla="*/ 1475075 h 12560967"/>
                <a:gd name="connsiteX201" fmla="*/ 1532415 w 4038617"/>
                <a:gd name="connsiteY201" fmla="*/ 1396159 h 12560967"/>
                <a:gd name="connsiteX202" fmla="*/ 1535530 w 4038617"/>
                <a:gd name="connsiteY202" fmla="*/ 1485459 h 12560967"/>
                <a:gd name="connsiteX203" fmla="*/ 1535530 w 4038617"/>
                <a:gd name="connsiteY203" fmla="*/ 1389929 h 12560967"/>
                <a:gd name="connsiteX204" fmla="*/ 1542798 w 4038617"/>
                <a:gd name="connsiteY204" fmla="*/ 1413812 h 12560967"/>
                <a:gd name="connsiteX205" fmla="*/ 1553182 w 4038617"/>
                <a:gd name="connsiteY205" fmla="*/ 1475075 h 12560967"/>
                <a:gd name="connsiteX206" fmla="*/ 1550067 w 4038617"/>
                <a:gd name="connsiteY206" fmla="*/ 1435617 h 12560967"/>
                <a:gd name="connsiteX207" fmla="*/ 1589525 w 4038617"/>
                <a:gd name="connsiteY207" fmla="*/ 1588257 h 12560967"/>
                <a:gd name="connsiteX208" fmla="*/ 1580179 w 4038617"/>
                <a:gd name="connsiteY208" fmla="*/ 1791778 h 12560967"/>
                <a:gd name="connsiteX209" fmla="*/ 1453499 w 4038617"/>
                <a:gd name="connsiteY209" fmla="*/ 1924689 h 12560967"/>
                <a:gd name="connsiteX210" fmla="*/ 1077609 w 4038617"/>
                <a:gd name="connsiteY210" fmla="*/ 2088751 h 12560967"/>
                <a:gd name="connsiteX211" fmla="*/ 650840 w 4038617"/>
                <a:gd name="connsiteY211" fmla="*/ 2225815 h 12560967"/>
                <a:gd name="connsiteX212" fmla="*/ 431745 w 4038617"/>
                <a:gd name="connsiteY212" fmla="*/ 2344189 h 12560967"/>
                <a:gd name="connsiteX213" fmla="*/ 372558 w 4038617"/>
                <a:gd name="connsiteY213" fmla="*/ 2569515 h 12560967"/>
                <a:gd name="connsiteX214" fmla="*/ 336215 w 4038617"/>
                <a:gd name="connsiteY214" fmla="*/ 2744999 h 12560967"/>
                <a:gd name="connsiteX215" fmla="*/ 267682 w 4038617"/>
                <a:gd name="connsiteY215" fmla="*/ 3003553 h 12560967"/>
                <a:gd name="connsiteX216" fmla="*/ 251069 w 4038617"/>
                <a:gd name="connsiteY216" fmla="*/ 3171769 h 12560967"/>
                <a:gd name="connsiteX217" fmla="*/ 206419 w 4038617"/>
                <a:gd name="connsiteY217" fmla="*/ 3370097 h 12560967"/>
                <a:gd name="connsiteX218" fmla="*/ 160731 w 4038617"/>
                <a:gd name="connsiteY218" fmla="*/ 3660840 h 12560967"/>
                <a:gd name="connsiteX219" fmla="*/ 62086 w 4038617"/>
                <a:gd name="connsiteY219" fmla="*/ 4081379 h 12560967"/>
                <a:gd name="connsiteX220" fmla="*/ 822 w 4038617"/>
                <a:gd name="connsiteY220" fmla="*/ 4527877 h 12560967"/>
                <a:gd name="connsiteX221" fmla="*/ 3295563 w 4038617"/>
                <a:gd name="connsiteY221" fmla="*/ 4493611 h 12560967"/>
                <a:gd name="connsiteX222" fmla="*/ 3346444 w 4038617"/>
                <a:gd name="connsiteY222" fmla="*/ 4139528 h 12560967"/>
                <a:gd name="connsiteX223" fmla="*/ 3395247 w 4038617"/>
                <a:gd name="connsiteY223" fmla="*/ 4549683 h 12560967"/>
                <a:gd name="connsiteX224" fmla="*/ 3320484 w 4038617"/>
                <a:gd name="connsiteY224" fmla="*/ 4876769 h 12560967"/>
                <a:gd name="connsiteX225" fmla="*/ 3295563 w 4038617"/>
                <a:gd name="connsiteY225" fmla="*/ 4493611 h 12560967"/>
                <a:gd name="connsiteX226" fmla="*/ 658109 w 4038617"/>
                <a:gd name="connsiteY226" fmla="*/ 4969183 h 12560967"/>
                <a:gd name="connsiteX227" fmla="*/ 596845 w 4038617"/>
                <a:gd name="connsiteY227" fmla="*/ 4846656 h 12560967"/>
                <a:gd name="connsiteX228" fmla="*/ 705874 w 4038617"/>
                <a:gd name="connsiteY228" fmla="*/ 4770855 h 12560967"/>
                <a:gd name="connsiteX229" fmla="*/ 800365 w 4038617"/>
                <a:gd name="connsiteY229" fmla="*/ 4599525 h 12560967"/>
                <a:gd name="connsiteX230" fmla="*/ 810749 w 4038617"/>
                <a:gd name="connsiteY230" fmla="*/ 4464537 h 12560967"/>
                <a:gd name="connsiteX231" fmla="*/ 886550 w 4038617"/>
                <a:gd name="connsiteY231" fmla="*/ 4869500 h 12560967"/>
                <a:gd name="connsiteX232" fmla="*/ 828401 w 4038617"/>
                <a:gd name="connsiteY232" fmla="*/ 5078212 h 12560967"/>
                <a:gd name="connsiteX233" fmla="*/ 739101 w 4038617"/>
                <a:gd name="connsiteY233" fmla="*/ 5284847 h 12560967"/>
                <a:gd name="connsiteX234" fmla="*/ 708989 w 4038617"/>
                <a:gd name="connsiteY234" fmla="*/ 5149860 h 12560967"/>
                <a:gd name="connsiteX235" fmla="*/ 663301 w 4038617"/>
                <a:gd name="connsiteY235" fmla="*/ 5068867 h 12560967"/>
                <a:gd name="connsiteX236" fmla="*/ 658109 w 4038617"/>
                <a:gd name="connsiteY236" fmla="*/ 4969183 h 125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4038617" h="12560967">
                  <a:moveTo>
                    <a:pt x="2899" y="4525801"/>
                  </a:moveTo>
                  <a:cubicBezTo>
                    <a:pt x="12244" y="4702323"/>
                    <a:pt x="38203" y="4907920"/>
                    <a:pt x="77661" y="5078212"/>
                  </a:cubicBezTo>
                  <a:cubicBezTo>
                    <a:pt x="110889" y="5215277"/>
                    <a:pt x="120234" y="5381416"/>
                    <a:pt x="155539" y="5525749"/>
                  </a:cubicBezTo>
                  <a:cubicBezTo>
                    <a:pt x="178383" y="5622317"/>
                    <a:pt x="185651" y="5717847"/>
                    <a:pt x="255222" y="5869449"/>
                  </a:cubicBezTo>
                  <a:cubicBezTo>
                    <a:pt x="295718" y="5959787"/>
                    <a:pt x="317524" y="6083353"/>
                    <a:pt x="343483" y="6174729"/>
                  </a:cubicBezTo>
                  <a:cubicBezTo>
                    <a:pt x="351790" y="6206918"/>
                    <a:pt x="366327" y="6239108"/>
                    <a:pt x="377749" y="6270259"/>
                  </a:cubicBezTo>
                  <a:cubicBezTo>
                    <a:pt x="388133" y="6298295"/>
                    <a:pt x="423438" y="6388633"/>
                    <a:pt x="439013" y="6415630"/>
                  </a:cubicBezTo>
                  <a:cubicBezTo>
                    <a:pt x="456665" y="6384479"/>
                    <a:pt x="448358" y="6283757"/>
                    <a:pt x="450435" y="6247415"/>
                  </a:cubicBezTo>
                  <a:cubicBezTo>
                    <a:pt x="496123" y="6327369"/>
                    <a:pt x="589576" y="6433282"/>
                    <a:pt x="711066" y="6454050"/>
                  </a:cubicBezTo>
                  <a:cubicBezTo>
                    <a:pt x="672646" y="6586961"/>
                    <a:pt x="650840" y="6719872"/>
                    <a:pt x="650840" y="6909893"/>
                  </a:cubicBezTo>
                  <a:cubicBezTo>
                    <a:pt x="650840" y="6964927"/>
                    <a:pt x="642533" y="7028267"/>
                    <a:pt x="656032" y="7080186"/>
                  </a:cubicBezTo>
                  <a:cubicBezTo>
                    <a:pt x="670569" y="7134180"/>
                    <a:pt x="681991" y="7213097"/>
                    <a:pt x="694452" y="7271245"/>
                  </a:cubicBezTo>
                  <a:cubicBezTo>
                    <a:pt x="718334" y="7393772"/>
                    <a:pt x="671608" y="7530837"/>
                    <a:pt x="687183" y="7626367"/>
                  </a:cubicBezTo>
                  <a:cubicBezTo>
                    <a:pt x="702759" y="7721897"/>
                    <a:pt x="710027" y="7794582"/>
                    <a:pt x="728718" y="7965913"/>
                  </a:cubicBezTo>
                  <a:cubicBezTo>
                    <a:pt x="748447" y="8138283"/>
                    <a:pt x="743255" y="8205776"/>
                    <a:pt x="751562" y="8248350"/>
                  </a:cubicBezTo>
                  <a:cubicBezTo>
                    <a:pt x="766099" y="8325189"/>
                    <a:pt x="772329" y="8413449"/>
                    <a:pt x="781675" y="8473675"/>
                  </a:cubicBezTo>
                  <a:cubicBezTo>
                    <a:pt x="801404" y="8599317"/>
                    <a:pt x="771291" y="8628392"/>
                    <a:pt x="778559" y="8766495"/>
                  </a:cubicBezTo>
                  <a:cubicBezTo>
                    <a:pt x="784790" y="8872409"/>
                    <a:pt x="773368" y="8930557"/>
                    <a:pt x="752600" y="9034394"/>
                  </a:cubicBezTo>
                  <a:cubicBezTo>
                    <a:pt x="730795" y="9136154"/>
                    <a:pt x="717296" y="9268027"/>
                    <a:pt x="697567" y="9369787"/>
                  </a:cubicBezTo>
                  <a:cubicBezTo>
                    <a:pt x="676799" y="9477777"/>
                    <a:pt x="667454" y="9574345"/>
                    <a:pt x="659147" y="9684412"/>
                  </a:cubicBezTo>
                  <a:cubicBezTo>
                    <a:pt x="649802" y="9793441"/>
                    <a:pt x="599960" y="9832899"/>
                    <a:pt x="605152" y="9940889"/>
                  </a:cubicBezTo>
                  <a:cubicBezTo>
                    <a:pt x="608267" y="10004229"/>
                    <a:pt x="599960" y="10135064"/>
                    <a:pt x="586461" y="10220210"/>
                  </a:cubicBezTo>
                  <a:cubicBezTo>
                    <a:pt x="576078" y="10288742"/>
                    <a:pt x="547003" y="10397771"/>
                    <a:pt x="529351" y="10465265"/>
                  </a:cubicBezTo>
                  <a:cubicBezTo>
                    <a:pt x="475356" y="10671900"/>
                    <a:pt x="486778" y="10818310"/>
                    <a:pt x="453550" y="10984449"/>
                  </a:cubicBezTo>
                  <a:cubicBezTo>
                    <a:pt x="441090" y="11047789"/>
                    <a:pt x="435898" y="11140204"/>
                    <a:pt x="419284" y="11201468"/>
                  </a:cubicBezTo>
                  <a:cubicBezTo>
                    <a:pt x="401632" y="11265846"/>
                    <a:pt x="359059" y="11368645"/>
                    <a:pt x="369442" y="11449638"/>
                  </a:cubicBezTo>
                  <a:cubicBezTo>
                    <a:pt x="379826" y="11530630"/>
                    <a:pt x="420322" y="11555551"/>
                    <a:pt x="437975" y="11629275"/>
                  </a:cubicBezTo>
                  <a:cubicBezTo>
                    <a:pt x="451474" y="11683271"/>
                    <a:pt x="373596" y="11774647"/>
                    <a:pt x="449397" y="11823450"/>
                  </a:cubicBezTo>
                  <a:cubicBezTo>
                    <a:pt x="415131" y="11861870"/>
                    <a:pt x="386056" y="11906520"/>
                    <a:pt x="376711" y="11976090"/>
                  </a:cubicBezTo>
                  <a:cubicBezTo>
                    <a:pt x="369442" y="12031124"/>
                    <a:pt x="354905" y="12039431"/>
                    <a:pt x="320639" y="12080965"/>
                  </a:cubicBezTo>
                  <a:cubicBezTo>
                    <a:pt x="280143" y="12132883"/>
                    <a:pt x="242762" y="12130807"/>
                    <a:pt x="199150" y="12239836"/>
                  </a:cubicBezTo>
                  <a:cubicBezTo>
                    <a:pt x="177344" y="12295908"/>
                    <a:pt x="181498" y="12353018"/>
                    <a:pt x="184613" y="12414282"/>
                  </a:cubicBezTo>
                  <a:cubicBezTo>
                    <a:pt x="187728" y="12499428"/>
                    <a:pt x="204342" y="12509811"/>
                    <a:pt x="299872" y="12540962"/>
                  </a:cubicBezTo>
                  <a:cubicBezTo>
                    <a:pt x="363212" y="12561730"/>
                    <a:pt x="487816" y="12562768"/>
                    <a:pt x="553234" y="12559653"/>
                  </a:cubicBezTo>
                  <a:cubicBezTo>
                    <a:pt x="665377" y="12554461"/>
                    <a:pt x="773368" y="12545116"/>
                    <a:pt x="888626" y="12510850"/>
                  </a:cubicBezTo>
                  <a:cubicBezTo>
                    <a:pt x="969619" y="12488006"/>
                    <a:pt x="1045420" y="12465162"/>
                    <a:pt x="1094223" y="12421550"/>
                  </a:cubicBezTo>
                  <a:cubicBezTo>
                    <a:pt x="1143027" y="12378977"/>
                    <a:pt x="1134720" y="12329136"/>
                    <a:pt x="1131605" y="12280332"/>
                  </a:cubicBezTo>
                  <a:cubicBezTo>
                    <a:pt x="1127451" y="12230490"/>
                    <a:pt x="1102530" y="12006203"/>
                    <a:pt x="1102530" y="12006203"/>
                  </a:cubicBezTo>
                  <a:cubicBezTo>
                    <a:pt x="1176254" y="11982320"/>
                    <a:pt x="1261401" y="11877445"/>
                    <a:pt x="1262439" y="11836949"/>
                  </a:cubicBezTo>
                  <a:cubicBezTo>
                    <a:pt x="1262439" y="11796452"/>
                    <a:pt x="1261401" y="11763225"/>
                    <a:pt x="1240633" y="11723767"/>
                  </a:cubicBezTo>
                  <a:cubicBezTo>
                    <a:pt x="1217789" y="11682232"/>
                    <a:pt x="1164832" y="11664580"/>
                    <a:pt x="1186638" y="11601239"/>
                  </a:cubicBezTo>
                  <a:cubicBezTo>
                    <a:pt x="1208444" y="11537899"/>
                    <a:pt x="1288398" y="11512978"/>
                    <a:pt x="1310204" y="11441331"/>
                  </a:cubicBezTo>
                  <a:cubicBezTo>
                    <a:pt x="1338240" y="11345801"/>
                    <a:pt x="1262439" y="11283499"/>
                    <a:pt x="1256209" y="11189007"/>
                  </a:cubicBezTo>
                  <a:cubicBezTo>
                    <a:pt x="1251017" y="11099708"/>
                    <a:pt x="1264516" y="11015600"/>
                    <a:pt x="1281130" y="10930454"/>
                  </a:cubicBezTo>
                  <a:cubicBezTo>
                    <a:pt x="1313319" y="10758084"/>
                    <a:pt x="1340317" y="10706166"/>
                    <a:pt x="1340317" y="10532759"/>
                  </a:cubicBezTo>
                  <a:cubicBezTo>
                    <a:pt x="1340317" y="10439306"/>
                    <a:pt x="1370429" y="10357274"/>
                    <a:pt x="1386005" y="10234747"/>
                  </a:cubicBezTo>
                  <a:cubicBezTo>
                    <a:pt x="1395350" y="10164138"/>
                    <a:pt x="1394312" y="10086260"/>
                    <a:pt x="1397427" y="9975155"/>
                  </a:cubicBezTo>
                  <a:cubicBezTo>
                    <a:pt x="1398465" y="9945042"/>
                    <a:pt x="1407810" y="9837053"/>
                    <a:pt x="1413002" y="9806940"/>
                  </a:cubicBezTo>
                  <a:cubicBezTo>
                    <a:pt x="1423386" y="9748791"/>
                    <a:pt x="1448307" y="9684412"/>
                    <a:pt x="1451422" y="9631455"/>
                  </a:cubicBezTo>
                  <a:cubicBezTo>
                    <a:pt x="1454537" y="9567076"/>
                    <a:pt x="1429616" y="9512043"/>
                    <a:pt x="1432731" y="9447665"/>
                  </a:cubicBezTo>
                  <a:cubicBezTo>
                    <a:pt x="1434808" y="9384324"/>
                    <a:pt x="1466997" y="9317869"/>
                    <a:pt x="1471151" y="9249336"/>
                  </a:cubicBezTo>
                  <a:cubicBezTo>
                    <a:pt x="1475304" y="9170420"/>
                    <a:pt x="1511647" y="9110195"/>
                    <a:pt x="1524108" y="9036470"/>
                  </a:cubicBezTo>
                  <a:cubicBezTo>
                    <a:pt x="1537606" y="8957555"/>
                    <a:pt x="1558374" y="8839181"/>
                    <a:pt x="1578103" y="8761303"/>
                  </a:cubicBezTo>
                  <a:cubicBezTo>
                    <a:pt x="1608215" y="8638776"/>
                    <a:pt x="1651827" y="8581665"/>
                    <a:pt x="1668441" y="8456023"/>
                  </a:cubicBezTo>
                  <a:cubicBezTo>
                    <a:pt x="1682978" y="8351148"/>
                    <a:pt x="1686093" y="8302344"/>
                    <a:pt x="1692323" y="8196431"/>
                  </a:cubicBezTo>
                  <a:cubicBezTo>
                    <a:pt x="1697515" y="8104016"/>
                    <a:pt x="1763971" y="8042752"/>
                    <a:pt x="1776431" y="7951376"/>
                  </a:cubicBezTo>
                  <a:cubicBezTo>
                    <a:pt x="1786815" y="7875575"/>
                    <a:pt x="1786815" y="7765508"/>
                    <a:pt x="1806544" y="7691784"/>
                  </a:cubicBezTo>
                  <a:cubicBezTo>
                    <a:pt x="1829388" y="7614945"/>
                    <a:pt x="1921803" y="7477881"/>
                    <a:pt x="1943608" y="7401041"/>
                  </a:cubicBezTo>
                  <a:cubicBezTo>
                    <a:pt x="1965414" y="7324202"/>
                    <a:pt x="1973721" y="7211020"/>
                    <a:pt x="2004872" y="7125874"/>
                  </a:cubicBezTo>
                  <a:cubicBezTo>
                    <a:pt x="2043292" y="7218289"/>
                    <a:pt x="2075481" y="7507994"/>
                    <a:pt x="2111824" y="7625329"/>
                  </a:cubicBezTo>
                  <a:cubicBezTo>
                    <a:pt x="2147128" y="7742664"/>
                    <a:pt x="2223968" y="7969028"/>
                    <a:pt x="2259272" y="8053137"/>
                  </a:cubicBezTo>
                  <a:cubicBezTo>
                    <a:pt x="2311191" y="8175664"/>
                    <a:pt x="2330920" y="8302344"/>
                    <a:pt x="2370377" y="8430064"/>
                  </a:cubicBezTo>
                  <a:cubicBezTo>
                    <a:pt x="2434756" y="8633584"/>
                    <a:pt x="2465907" y="8818413"/>
                    <a:pt x="2518864" y="9020895"/>
                  </a:cubicBezTo>
                  <a:cubicBezTo>
                    <a:pt x="2541708" y="9105003"/>
                    <a:pt x="2545862" y="9262834"/>
                    <a:pt x="2580128" y="9341751"/>
                  </a:cubicBezTo>
                  <a:cubicBezTo>
                    <a:pt x="2619586" y="9430012"/>
                    <a:pt x="2658005" y="9526580"/>
                    <a:pt x="2661121" y="9622110"/>
                  </a:cubicBezTo>
                  <a:cubicBezTo>
                    <a:pt x="2669428" y="9789287"/>
                    <a:pt x="2708885" y="9881702"/>
                    <a:pt x="2714077" y="10051995"/>
                  </a:cubicBezTo>
                  <a:cubicBezTo>
                    <a:pt x="2720308" y="10216056"/>
                    <a:pt x="2728615" y="10345852"/>
                    <a:pt x="2752497" y="10507838"/>
                  </a:cubicBezTo>
                  <a:cubicBezTo>
                    <a:pt x="2763919" y="10586754"/>
                    <a:pt x="2823106" y="10650094"/>
                    <a:pt x="2807530" y="10754969"/>
                  </a:cubicBezTo>
                  <a:cubicBezTo>
                    <a:pt x="2797147" y="10824540"/>
                    <a:pt x="2828298" y="10887880"/>
                    <a:pt x="2828298" y="10960567"/>
                  </a:cubicBezTo>
                  <a:cubicBezTo>
                    <a:pt x="2828298" y="11027022"/>
                    <a:pt x="2818953" y="11101785"/>
                    <a:pt x="2828298" y="11167202"/>
                  </a:cubicBezTo>
                  <a:cubicBezTo>
                    <a:pt x="2837643" y="11231581"/>
                    <a:pt x="2894753" y="11317765"/>
                    <a:pt x="2889561" y="11388374"/>
                  </a:cubicBezTo>
                  <a:cubicBezTo>
                    <a:pt x="2880216" y="11518170"/>
                    <a:pt x="2757689" y="11561781"/>
                    <a:pt x="2828298" y="11690539"/>
                  </a:cubicBezTo>
                  <a:cubicBezTo>
                    <a:pt x="2858411" y="11747649"/>
                    <a:pt x="2859449" y="11786069"/>
                    <a:pt x="2909291" y="11802683"/>
                  </a:cubicBezTo>
                  <a:cubicBezTo>
                    <a:pt x="2949787" y="11815143"/>
                    <a:pt x="2969516" y="11809952"/>
                    <a:pt x="2986130" y="11835911"/>
                  </a:cubicBezTo>
                  <a:cubicBezTo>
                    <a:pt x="3016242" y="11883676"/>
                    <a:pt x="3033895" y="11966745"/>
                    <a:pt x="3044278" y="11998935"/>
                  </a:cubicBezTo>
                  <a:cubicBezTo>
                    <a:pt x="2986130" y="12113155"/>
                    <a:pt x="2983015" y="12356133"/>
                    <a:pt x="3013127" y="12373785"/>
                  </a:cubicBezTo>
                  <a:cubicBezTo>
                    <a:pt x="3101389" y="12428819"/>
                    <a:pt x="3156422" y="12397667"/>
                    <a:pt x="3236376" y="12399745"/>
                  </a:cubicBezTo>
                  <a:cubicBezTo>
                    <a:pt x="3258182" y="12463084"/>
                    <a:pt x="3302832" y="12503581"/>
                    <a:pt x="3463779" y="12533693"/>
                  </a:cubicBezTo>
                  <a:cubicBezTo>
                    <a:pt x="3548925" y="12550308"/>
                    <a:pt x="3724409" y="12544078"/>
                    <a:pt x="3843822" y="12533693"/>
                  </a:cubicBezTo>
                  <a:cubicBezTo>
                    <a:pt x="3927929" y="12526425"/>
                    <a:pt x="3999577" y="12490082"/>
                    <a:pt x="4019306" y="12444394"/>
                  </a:cubicBezTo>
                  <a:cubicBezTo>
                    <a:pt x="4037997" y="12398706"/>
                    <a:pt x="4049419" y="12289677"/>
                    <a:pt x="4023459" y="12224260"/>
                  </a:cubicBezTo>
                  <a:cubicBezTo>
                    <a:pt x="3993347" y="12146383"/>
                    <a:pt x="3888471" y="12112116"/>
                    <a:pt x="3843822" y="12051891"/>
                  </a:cubicBezTo>
                  <a:cubicBezTo>
                    <a:pt x="3820978" y="12019702"/>
                    <a:pt x="3805402" y="11960515"/>
                    <a:pt x="3782558" y="11926248"/>
                  </a:cubicBezTo>
                  <a:cubicBezTo>
                    <a:pt x="3760752" y="11893021"/>
                    <a:pt x="3736870" y="11882637"/>
                    <a:pt x="3725448" y="11849409"/>
                  </a:cubicBezTo>
                  <a:cubicBezTo>
                    <a:pt x="3717141" y="11822412"/>
                    <a:pt x="3656915" y="11799567"/>
                    <a:pt x="3628879" y="11762186"/>
                  </a:cubicBezTo>
                  <a:cubicBezTo>
                    <a:pt x="3635110" y="11752841"/>
                    <a:pt x="3646532" y="11745573"/>
                    <a:pt x="3664184" y="11742458"/>
                  </a:cubicBezTo>
                  <a:cubicBezTo>
                    <a:pt x="3661069" y="11687424"/>
                    <a:pt x="3622649" y="11626160"/>
                    <a:pt x="3584230" y="11581510"/>
                  </a:cubicBezTo>
                  <a:cubicBezTo>
                    <a:pt x="3638225" y="11585664"/>
                    <a:pt x="3662107" y="11537899"/>
                    <a:pt x="3661069" y="11440292"/>
                  </a:cubicBezTo>
                  <a:cubicBezTo>
                    <a:pt x="3661069" y="11349955"/>
                    <a:pt x="3661069" y="11241964"/>
                    <a:pt x="3638225" y="11160972"/>
                  </a:cubicBezTo>
                  <a:cubicBezTo>
                    <a:pt x="3618496" y="11090363"/>
                    <a:pt x="3624726" y="11010408"/>
                    <a:pt x="3596690" y="10939799"/>
                  </a:cubicBezTo>
                  <a:cubicBezTo>
                    <a:pt x="3569692" y="10872305"/>
                    <a:pt x="3551002" y="10781967"/>
                    <a:pt x="3542695" y="10710320"/>
                  </a:cubicBezTo>
                  <a:cubicBezTo>
                    <a:pt x="3528158" y="10569101"/>
                    <a:pt x="3516736" y="10467342"/>
                    <a:pt x="3516736" y="10325085"/>
                  </a:cubicBezTo>
                  <a:lnTo>
                    <a:pt x="3516736" y="9904546"/>
                  </a:lnTo>
                  <a:cubicBezTo>
                    <a:pt x="3516736" y="9760213"/>
                    <a:pt x="3485585" y="9587844"/>
                    <a:pt x="3447165" y="9553578"/>
                  </a:cubicBezTo>
                  <a:cubicBezTo>
                    <a:pt x="3408745" y="9519311"/>
                    <a:pt x="3405630" y="9450780"/>
                    <a:pt x="3378633" y="9346943"/>
                  </a:cubicBezTo>
                  <a:cubicBezTo>
                    <a:pt x="3351635" y="9244144"/>
                    <a:pt x="3332945" y="9100849"/>
                    <a:pt x="3316331" y="9002205"/>
                  </a:cubicBezTo>
                  <a:cubicBezTo>
                    <a:pt x="3297640" y="8878639"/>
                    <a:pt x="3298678" y="8785185"/>
                    <a:pt x="3292448" y="8660582"/>
                  </a:cubicBezTo>
                  <a:cubicBezTo>
                    <a:pt x="3285180" y="8499634"/>
                    <a:pt x="3243645" y="8361531"/>
                    <a:pt x="3224954" y="8216160"/>
                  </a:cubicBezTo>
                  <a:cubicBezTo>
                    <a:pt x="3240530" y="8147628"/>
                    <a:pt x="3250914" y="8102978"/>
                    <a:pt x="3270642" y="8025100"/>
                  </a:cubicBezTo>
                  <a:cubicBezTo>
                    <a:pt x="3293487" y="7932686"/>
                    <a:pt x="3313216" y="7866230"/>
                    <a:pt x="3313216" y="7803928"/>
                  </a:cubicBezTo>
                  <a:cubicBezTo>
                    <a:pt x="3313216" y="7632597"/>
                    <a:pt x="3316331" y="7577564"/>
                    <a:pt x="3324638" y="7406233"/>
                  </a:cubicBezTo>
                  <a:cubicBezTo>
                    <a:pt x="3328791" y="7319011"/>
                    <a:pt x="3316331" y="7203752"/>
                    <a:pt x="3300755" y="7115490"/>
                  </a:cubicBezTo>
                  <a:cubicBezTo>
                    <a:pt x="3291410" y="7061495"/>
                    <a:pt x="3354750" y="6967003"/>
                    <a:pt x="3316331" y="6837207"/>
                  </a:cubicBezTo>
                  <a:cubicBezTo>
                    <a:pt x="3358904" y="6837207"/>
                    <a:pt x="3446127" y="6837207"/>
                    <a:pt x="3491815" y="6814364"/>
                  </a:cubicBezTo>
                  <a:cubicBezTo>
                    <a:pt x="3499083" y="6726102"/>
                    <a:pt x="3426398" y="6447820"/>
                    <a:pt x="3400439" y="6356443"/>
                  </a:cubicBezTo>
                  <a:cubicBezTo>
                    <a:pt x="3457549" y="6283757"/>
                    <a:pt x="3465856" y="6272336"/>
                    <a:pt x="3495968" y="6212110"/>
                  </a:cubicBezTo>
                  <a:cubicBezTo>
                    <a:pt x="3527119" y="6148769"/>
                    <a:pt x="3549964" y="6139424"/>
                    <a:pt x="3582153" y="6101005"/>
                  </a:cubicBezTo>
                  <a:cubicBezTo>
                    <a:pt x="3625764" y="6050124"/>
                    <a:pt x="3646532" y="6005475"/>
                    <a:pt x="3671453" y="5952518"/>
                  </a:cubicBezTo>
                  <a:cubicBezTo>
                    <a:pt x="3693258" y="5907868"/>
                    <a:pt x="3677683" y="5850758"/>
                    <a:pt x="3687028" y="5765612"/>
                  </a:cubicBezTo>
                  <a:cubicBezTo>
                    <a:pt x="3696373" y="5680466"/>
                    <a:pt x="3709872" y="5608818"/>
                    <a:pt x="3709872" y="5544439"/>
                  </a:cubicBezTo>
                  <a:cubicBezTo>
                    <a:pt x="3755560" y="5475907"/>
                    <a:pt x="3777366" y="5456178"/>
                    <a:pt x="3820978" y="5391799"/>
                  </a:cubicBezTo>
                  <a:cubicBezTo>
                    <a:pt x="3897817" y="5275502"/>
                    <a:pt x="3913392" y="5173742"/>
                    <a:pt x="3950774" y="5040831"/>
                  </a:cubicBezTo>
                  <a:cubicBezTo>
                    <a:pt x="3966349" y="4985797"/>
                    <a:pt x="3976733" y="4881961"/>
                    <a:pt x="3965311" y="4824850"/>
                  </a:cubicBezTo>
                  <a:cubicBezTo>
                    <a:pt x="3951812" y="4756318"/>
                    <a:pt x="3935198" y="4702323"/>
                    <a:pt x="3927929" y="4627561"/>
                  </a:cubicBezTo>
                  <a:cubicBezTo>
                    <a:pt x="3914430" y="4496726"/>
                    <a:pt x="3957004" y="4407426"/>
                    <a:pt x="3950774" y="4276592"/>
                  </a:cubicBezTo>
                  <a:cubicBezTo>
                    <a:pt x="3944543" y="4142643"/>
                    <a:pt x="3913392" y="3943276"/>
                    <a:pt x="3893663" y="3810365"/>
                  </a:cubicBezTo>
                  <a:cubicBezTo>
                    <a:pt x="3880165" y="3715873"/>
                    <a:pt x="3890548" y="3616190"/>
                    <a:pt x="3882241" y="3451090"/>
                  </a:cubicBezTo>
                  <a:cubicBezTo>
                    <a:pt x="3873934" y="3287027"/>
                    <a:pt x="3828246" y="2874795"/>
                    <a:pt x="3813709" y="2767843"/>
                  </a:cubicBezTo>
                  <a:cubicBezTo>
                    <a:pt x="3799172" y="2660892"/>
                    <a:pt x="3782558" y="2559131"/>
                    <a:pt x="3745177" y="2481254"/>
                  </a:cubicBezTo>
                  <a:cubicBezTo>
                    <a:pt x="3712987" y="2414798"/>
                    <a:pt x="3638225" y="2405453"/>
                    <a:pt x="3572808" y="2374302"/>
                  </a:cubicBezTo>
                  <a:cubicBezTo>
                    <a:pt x="3453395" y="2317192"/>
                    <a:pt x="3345405" y="2269427"/>
                    <a:pt x="3224954" y="2207125"/>
                  </a:cubicBezTo>
                  <a:cubicBezTo>
                    <a:pt x="3122156" y="2154168"/>
                    <a:pt x="3011051" y="2117825"/>
                    <a:pt x="2878140" y="2045139"/>
                  </a:cubicBezTo>
                  <a:cubicBezTo>
                    <a:pt x="2837643" y="2022295"/>
                    <a:pt x="2673581" y="1951686"/>
                    <a:pt x="2608164" y="1905998"/>
                  </a:cubicBezTo>
                  <a:cubicBezTo>
                    <a:pt x="2545862" y="1862387"/>
                    <a:pt x="2474214" y="1781394"/>
                    <a:pt x="2448255" y="1789701"/>
                  </a:cubicBezTo>
                  <a:cubicBezTo>
                    <a:pt x="2450332" y="1688979"/>
                    <a:pt x="2459677" y="1513495"/>
                    <a:pt x="2463831" y="1485459"/>
                  </a:cubicBezTo>
                  <a:cubicBezTo>
                    <a:pt x="2463831" y="1485459"/>
                    <a:pt x="2467984" y="1471960"/>
                    <a:pt x="2474214" y="1449116"/>
                  </a:cubicBezTo>
                  <a:cubicBezTo>
                    <a:pt x="2474214" y="1461577"/>
                    <a:pt x="2475253" y="1471960"/>
                    <a:pt x="2478368" y="1481306"/>
                  </a:cubicBezTo>
                  <a:cubicBezTo>
                    <a:pt x="2475253" y="1447039"/>
                    <a:pt x="2480445" y="1432502"/>
                    <a:pt x="2481483" y="1413812"/>
                  </a:cubicBezTo>
                  <a:cubicBezTo>
                    <a:pt x="2484598" y="1402390"/>
                    <a:pt x="2486675" y="1388891"/>
                    <a:pt x="2489790" y="1375392"/>
                  </a:cubicBezTo>
                  <a:cubicBezTo>
                    <a:pt x="2487713" y="1402390"/>
                    <a:pt x="2487713" y="1427310"/>
                    <a:pt x="2493943" y="1444963"/>
                  </a:cubicBezTo>
                  <a:cubicBezTo>
                    <a:pt x="2489790" y="1396159"/>
                    <a:pt x="2496020" y="1375392"/>
                    <a:pt x="2500173" y="1351510"/>
                  </a:cubicBezTo>
                  <a:cubicBezTo>
                    <a:pt x="2501212" y="1379545"/>
                    <a:pt x="2506404" y="1406543"/>
                    <a:pt x="2518864" y="1451193"/>
                  </a:cubicBezTo>
                  <a:cubicBezTo>
                    <a:pt x="2505365" y="1385776"/>
                    <a:pt x="2510557" y="1329704"/>
                    <a:pt x="2521979" y="1293361"/>
                  </a:cubicBezTo>
                  <a:cubicBezTo>
                    <a:pt x="2516787" y="1316205"/>
                    <a:pt x="2517826" y="1341126"/>
                    <a:pt x="2521979" y="1392006"/>
                  </a:cubicBezTo>
                  <a:cubicBezTo>
                    <a:pt x="2521979" y="1342164"/>
                    <a:pt x="2521979" y="1318282"/>
                    <a:pt x="2526133" y="1296476"/>
                  </a:cubicBezTo>
                  <a:cubicBezTo>
                    <a:pt x="2526133" y="1308936"/>
                    <a:pt x="2526133" y="1325550"/>
                    <a:pt x="2529248" y="1338011"/>
                  </a:cubicBezTo>
                  <a:cubicBezTo>
                    <a:pt x="2528209" y="1317243"/>
                    <a:pt x="2530286" y="1290246"/>
                    <a:pt x="2531325" y="1291284"/>
                  </a:cubicBezTo>
                  <a:cubicBezTo>
                    <a:pt x="2531325" y="1304783"/>
                    <a:pt x="2531325" y="1316205"/>
                    <a:pt x="2534440" y="1327627"/>
                  </a:cubicBezTo>
                  <a:cubicBezTo>
                    <a:pt x="2534440" y="1311013"/>
                    <a:pt x="2534440" y="1304783"/>
                    <a:pt x="2536516" y="1295438"/>
                  </a:cubicBezTo>
                  <a:cubicBezTo>
                    <a:pt x="2555207" y="1302706"/>
                    <a:pt x="2566629" y="1285054"/>
                    <a:pt x="2580128" y="1266363"/>
                  </a:cubicBezTo>
                  <a:cubicBezTo>
                    <a:pt x="2601934" y="1236251"/>
                    <a:pt x="2618548" y="1113723"/>
                    <a:pt x="2620624" y="1058690"/>
                  </a:cubicBezTo>
                  <a:cubicBezTo>
                    <a:pt x="2620624" y="1052460"/>
                    <a:pt x="2620624" y="1044153"/>
                    <a:pt x="2620624" y="1035846"/>
                  </a:cubicBezTo>
                  <a:cubicBezTo>
                    <a:pt x="2624778" y="1064920"/>
                    <a:pt x="2622701" y="1096071"/>
                    <a:pt x="2614394" y="1162527"/>
                  </a:cubicBezTo>
                  <a:cubicBezTo>
                    <a:pt x="2623739" y="1109570"/>
                    <a:pt x="2627893" y="1081534"/>
                    <a:pt x="2626855" y="1056613"/>
                  </a:cubicBezTo>
                  <a:cubicBezTo>
                    <a:pt x="2628931" y="1090879"/>
                    <a:pt x="2625816" y="1138644"/>
                    <a:pt x="2623739" y="1156296"/>
                  </a:cubicBezTo>
                  <a:cubicBezTo>
                    <a:pt x="2642430" y="1089841"/>
                    <a:pt x="2647622" y="1033769"/>
                    <a:pt x="2646583" y="976659"/>
                  </a:cubicBezTo>
                  <a:cubicBezTo>
                    <a:pt x="2648660" y="998464"/>
                    <a:pt x="2646583" y="1026500"/>
                    <a:pt x="2646583" y="1070112"/>
                  </a:cubicBezTo>
                  <a:cubicBezTo>
                    <a:pt x="2650737" y="1025462"/>
                    <a:pt x="2653852" y="1001580"/>
                    <a:pt x="2652814" y="979774"/>
                  </a:cubicBezTo>
                  <a:cubicBezTo>
                    <a:pt x="2652814" y="936162"/>
                    <a:pt x="2650737" y="926817"/>
                    <a:pt x="2646583" y="886321"/>
                  </a:cubicBezTo>
                  <a:cubicBezTo>
                    <a:pt x="2642430" y="830249"/>
                    <a:pt x="2635161" y="811558"/>
                    <a:pt x="2622701" y="762755"/>
                  </a:cubicBezTo>
                  <a:cubicBezTo>
                    <a:pt x="2629969" y="780407"/>
                    <a:pt x="2638276" y="795983"/>
                    <a:pt x="2648660" y="809481"/>
                  </a:cubicBezTo>
                  <a:cubicBezTo>
                    <a:pt x="2641392" y="793906"/>
                    <a:pt x="2634123" y="777292"/>
                    <a:pt x="2626855" y="760678"/>
                  </a:cubicBezTo>
                  <a:cubicBezTo>
                    <a:pt x="2634123" y="775215"/>
                    <a:pt x="2643468" y="793906"/>
                    <a:pt x="2651775" y="798059"/>
                  </a:cubicBezTo>
                  <a:cubicBezTo>
                    <a:pt x="2610241" y="643343"/>
                    <a:pt x="2625816" y="532237"/>
                    <a:pt x="2574936" y="412825"/>
                  </a:cubicBezTo>
                  <a:cubicBezTo>
                    <a:pt x="2588435" y="437746"/>
                    <a:pt x="2600895" y="469935"/>
                    <a:pt x="2608164" y="512508"/>
                  </a:cubicBezTo>
                  <a:cubicBezTo>
                    <a:pt x="2601934" y="454360"/>
                    <a:pt x="2562476" y="356753"/>
                    <a:pt x="2529248" y="305873"/>
                  </a:cubicBezTo>
                  <a:cubicBezTo>
                    <a:pt x="2496020" y="256031"/>
                    <a:pt x="2439948" y="179192"/>
                    <a:pt x="2338188" y="105468"/>
                  </a:cubicBezTo>
                  <a:cubicBezTo>
                    <a:pt x="2274848" y="59780"/>
                    <a:pt x="2209431" y="37974"/>
                    <a:pt x="2155435" y="27590"/>
                  </a:cubicBezTo>
                  <a:cubicBezTo>
                    <a:pt x="2115977" y="20322"/>
                    <a:pt x="2079634" y="21360"/>
                    <a:pt x="2051599" y="24475"/>
                  </a:cubicBezTo>
                  <a:cubicBezTo>
                    <a:pt x="2084826" y="17207"/>
                    <a:pt x="2129476" y="16168"/>
                    <a:pt x="2189702" y="31744"/>
                  </a:cubicBezTo>
                  <a:cubicBezTo>
                    <a:pt x="2091057" y="-2522"/>
                    <a:pt x="2012141" y="23437"/>
                    <a:pt x="1984105" y="34859"/>
                  </a:cubicBezTo>
                  <a:cubicBezTo>
                    <a:pt x="1953992" y="18245"/>
                    <a:pt x="1881306" y="-12906"/>
                    <a:pt x="1787853" y="5785"/>
                  </a:cubicBezTo>
                  <a:cubicBezTo>
                    <a:pt x="1844963" y="593"/>
                    <a:pt x="1892728" y="8900"/>
                    <a:pt x="1928033" y="19283"/>
                  </a:cubicBezTo>
                  <a:cubicBezTo>
                    <a:pt x="1872999" y="4746"/>
                    <a:pt x="1826273" y="4746"/>
                    <a:pt x="1776431" y="13053"/>
                  </a:cubicBezTo>
                  <a:cubicBezTo>
                    <a:pt x="1719321" y="22399"/>
                    <a:pt x="1667402" y="30705"/>
                    <a:pt x="1610292" y="66010"/>
                  </a:cubicBezTo>
                  <a:cubicBezTo>
                    <a:pt x="1553182" y="101314"/>
                    <a:pt x="1514762" y="120005"/>
                    <a:pt x="1468036" y="184384"/>
                  </a:cubicBezTo>
                  <a:cubicBezTo>
                    <a:pt x="1499187" y="145964"/>
                    <a:pt x="1532415" y="118967"/>
                    <a:pt x="1561489" y="101314"/>
                  </a:cubicBezTo>
                  <a:cubicBezTo>
                    <a:pt x="1470113" y="167770"/>
                    <a:pt x="1404695" y="260185"/>
                    <a:pt x="1359007" y="347408"/>
                  </a:cubicBezTo>
                  <a:cubicBezTo>
                    <a:pt x="1320587" y="422170"/>
                    <a:pt x="1311242" y="486549"/>
                    <a:pt x="1299820" y="570657"/>
                  </a:cubicBezTo>
                  <a:cubicBezTo>
                    <a:pt x="1286321" y="664110"/>
                    <a:pt x="1297743" y="792868"/>
                    <a:pt x="1298782" y="842709"/>
                  </a:cubicBezTo>
                  <a:cubicBezTo>
                    <a:pt x="1298782" y="891512"/>
                    <a:pt x="1297743" y="957968"/>
                    <a:pt x="1308127" y="1016117"/>
                  </a:cubicBezTo>
                  <a:cubicBezTo>
                    <a:pt x="1305012" y="969390"/>
                    <a:pt x="1302935" y="940316"/>
                    <a:pt x="1305012" y="916433"/>
                  </a:cubicBezTo>
                  <a:cubicBezTo>
                    <a:pt x="1307089" y="949661"/>
                    <a:pt x="1310204" y="995349"/>
                    <a:pt x="1312281" y="1033769"/>
                  </a:cubicBezTo>
                  <a:cubicBezTo>
                    <a:pt x="1313319" y="1058690"/>
                    <a:pt x="1317472" y="1105416"/>
                    <a:pt x="1343432" y="1186409"/>
                  </a:cubicBezTo>
                  <a:cubicBezTo>
                    <a:pt x="1335125" y="1132414"/>
                    <a:pt x="1330971" y="1095033"/>
                    <a:pt x="1330971" y="1032731"/>
                  </a:cubicBezTo>
                  <a:cubicBezTo>
                    <a:pt x="1330971" y="1069073"/>
                    <a:pt x="1334086" y="1102301"/>
                    <a:pt x="1341355" y="1124107"/>
                  </a:cubicBezTo>
                  <a:cubicBezTo>
                    <a:pt x="1339278" y="1100225"/>
                    <a:pt x="1338240" y="1074265"/>
                    <a:pt x="1337201" y="1050383"/>
                  </a:cubicBezTo>
                  <a:cubicBezTo>
                    <a:pt x="1340317" y="1075304"/>
                    <a:pt x="1344470" y="1103340"/>
                    <a:pt x="1350700" y="1126184"/>
                  </a:cubicBezTo>
                  <a:cubicBezTo>
                    <a:pt x="1346547" y="1097109"/>
                    <a:pt x="1343432" y="1061805"/>
                    <a:pt x="1341355" y="1032731"/>
                  </a:cubicBezTo>
                  <a:cubicBezTo>
                    <a:pt x="1344470" y="1051421"/>
                    <a:pt x="1344470" y="1072189"/>
                    <a:pt x="1348623" y="1082572"/>
                  </a:cubicBezTo>
                  <a:cubicBezTo>
                    <a:pt x="1347585" y="1068035"/>
                    <a:pt x="1344470" y="1032731"/>
                    <a:pt x="1343432" y="1020270"/>
                  </a:cubicBezTo>
                  <a:cubicBezTo>
                    <a:pt x="1343432" y="1023385"/>
                    <a:pt x="1348623" y="1053498"/>
                    <a:pt x="1349662" y="1056613"/>
                  </a:cubicBezTo>
                  <a:cubicBezTo>
                    <a:pt x="1351739" y="1072189"/>
                    <a:pt x="1351739" y="1063882"/>
                    <a:pt x="1353815" y="1079457"/>
                  </a:cubicBezTo>
                  <a:cubicBezTo>
                    <a:pt x="1354854" y="1098148"/>
                    <a:pt x="1356930" y="1126184"/>
                    <a:pt x="1356930" y="1156296"/>
                  </a:cubicBezTo>
                  <a:cubicBezTo>
                    <a:pt x="1356930" y="1137606"/>
                    <a:pt x="1357969" y="1122030"/>
                    <a:pt x="1357969" y="1108531"/>
                  </a:cubicBezTo>
                  <a:cubicBezTo>
                    <a:pt x="1359007" y="1147989"/>
                    <a:pt x="1361084" y="1172910"/>
                    <a:pt x="1376659" y="1232097"/>
                  </a:cubicBezTo>
                  <a:cubicBezTo>
                    <a:pt x="1368352" y="1186409"/>
                    <a:pt x="1364199" y="1162527"/>
                    <a:pt x="1364199" y="1139683"/>
                  </a:cubicBezTo>
                  <a:cubicBezTo>
                    <a:pt x="1368352" y="1164603"/>
                    <a:pt x="1370429" y="1183294"/>
                    <a:pt x="1374583" y="1201985"/>
                  </a:cubicBezTo>
                  <a:cubicBezTo>
                    <a:pt x="1378736" y="1222752"/>
                    <a:pt x="1384966" y="1244558"/>
                    <a:pt x="1395350" y="1265325"/>
                  </a:cubicBezTo>
                  <a:cubicBezTo>
                    <a:pt x="1391197" y="1242481"/>
                    <a:pt x="1390158" y="1218598"/>
                    <a:pt x="1390158" y="1204061"/>
                  </a:cubicBezTo>
                  <a:cubicBezTo>
                    <a:pt x="1392235" y="1224829"/>
                    <a:pt x="1396388" y="1251826"/>
                    <a:pt x="1400542" y="1270517"/>
                  </a:cubicBezTo>
                  <a:cubicBezTo>
                    <a:pt x="1397427" y="1253903"/>
                    <a:pt x="1396388" y="1235212"/>
                    <a:pt x="1395350" y="1216522"/>
                  </a:cubicBezTo>
                  <a:cubicBezTo>
                    <a:pt x="1398465" y="1246634"/>
                    <a:pt x="1404695" y="1275709"/>
                    <a:pt x="1410926" y="1292323"/>
                  </a:cubicBezTo>
                  <a:cubicBezTo>
                    <a:pt x="1405734" y="1253903"/>
                    <a:pt x="1403657" y="1223790"/>
                    <a:pt x="1402619" y="1199908"/>
                  </a:cubicBezTo>
                  <a:cubicBezTo>
                    <a:pt x="1403657" y="1211330"/>
                    <a:pt x="1405734" y="1221714"/>
                    <a:pt x="1406772" y="1231059"/>
                  </a:cubicBezTo>
                  <a:cubicBezTo>
                    <a:pt x="1421309" y="1307898"/>
                    <a:pt x="1431693" y="1341126"/>
                    <a:pt x="1463882" y="1358778"/>
                  </a:cubicBezTo>
                  <a:cubicBezTo>
                    <a:pt x="1479458" y="1367085"/>
                    <a:pt x="1495033" y="1369162"/>
                    <a:pt x="1504379" y="1368123"/>
                  </a:cubicBezTo>
                  <a:cubicBezTo>
                    <a:pt x="1512686" y="1389929"/>
                    <a:pt x="1514762" y="1410696"/>
                    <a:pt x="1514762" y="1425234"/>
                  </a:cubicBezTo>
                  <a:cubicBezTo>
                    <a:pt x="1516839" y="1411735"/>
                    <a:pt x="1514762" y="1390968"/>
                    <a:pt x="1509571" y="1367085"/>
                  </a:cubicBezTo>
                  <a:cubicBezTo>
                    <a:pt x="1511647" y="1367085"/>
                    <a:pt x="1513724" y="1366047"/>
                    <a:pt x="1515801" y="1365008"/>
                  </a:cubicBezTo>
                  <a:cubicBezTo>
                    <a:pt x="1520993" y="1402390"/>
                    <a:pt x="1523069" y="1447039"/>
                    <a:pt x="1526184" y="1475075"/>
                  </a:cubicBezTo>
                  <a:cubicBezTo>
                    <a:pt x="1530338" y="1443924"/>
                    <a:pt x="1531376" y="1419003"/>
                    <a:pt x="1532415" y="1396159"/>
                  </a:cubicBezTo>
                  <a:cubicBezTo>
                    <a:pt x="1534491" y="1417965"/>
                    <a:pt x="1535530" y="1444963"/>
                    <a:pt x="1535530" y="1485459"/>
                  </a:cubicBezTo>
                  <a:cubicBezTo>
                    <a:pt x="1537606" y="1439771"/>
                    <a:pt x="1537606" y="1411735"/>
                    <a:pt x="1535530" y="1389929"/>
                  </a:cubicBezTo>
                  <a:cubicBezTo>
                    <a:pt x="1537606" y="1398236"/>
                    <a:pt x="1540722" y="1406543"/>
                    <a:pt x="1542798" y="1413812"/>
                  </a:cubicBezTo>
                  <a:cubicBezTo>
                    <a:pt x="1543837" y="1437694"/>
                    <a:pt x="1546952" y="1458461"/>
                    <a:pt x="1553182" y="1475075"/>
                  </a:cubicBezTo>
                  <a:cubicBezTo>
                    <a:pt x="1552144" y="1460538"/>
                    <a:pt x="1551105" y="1448078"/>
                    <a:pt x="1550067" y="1435617"/>
                  </a:cubicBezTo>
                  <a:cubicBezTo>
                    <a:pt x="1566681" y="1483382"/>
                    <a:pt x="1584333" y="1522840"/>
                    <a:pt x="1589525" y="1588257"/>
                  </a:cubicBezTo>
                  <a:cubicBezTo>
                    <a:pt x="1593678" y="1644329"/>
                    <a:pt x="1589525" y="1725322"/>
                    <a:pt x="1580179" y="1791778"/>
                  </a:cubicBezTo>
                  <a:cubicBezTo>
                    <a:pt x="1544875" y="1816698"/>
                    <a:pt x="1503340" y="1882116"/>
                    <a:pt x="1453499" y="1924689"/>
                  </a:cubicBezTo>
                  <a:cubicBezTo>
                    <a:pt x="1394312" y="1975569"/>
                    <a:pt x="1201175" y="2045139"/>
                    <a:pt x="1077609" y="2088751"/>
                  </a:cubicBezTo>
                  <a:cubicBezTo>
                    <a:pt x="924969" y="2141708"/>
                    <a:pt x="800365" y="2150015"/>
                    <a:pt x="650840" y="2225815"/>
                  </a:cubicBezTo>
                  <a:cubicBezTo>
                    <a:pt x="592692" y="2255928"/>
                    <a:pt x="464972" y="2286041"/>
                    <a:pt x="431745" y="2344189"/>
                  </a:cubicBezTo>
                  <a:cubicBezTo>
                    <a:pt x="396440" y="2404415"/>
                    <a:pt x="376711" y="2492676"/>
                    <a:pt x="372558" y="2569515"/>
                  </a:cubicBezTo>
                  <a:cubicBezTo>
                    <a:pt x="371519" y="2615203"/>
                    <a:pt x="344522" y="2664007"/>
                    <a:pt x="336215" y="2744999"/>
                  </a:cubicBezTo>
                  <a:cubicBezTo>
                    <a:pt x="327908" y="2825992"/>
                    <a:pt x="278066" y="2923599"/>
                    <a:pt x="267682" y="3003553"/>
                  </a:cubicBezTo>
                  <a:cubicBezTo>
                    <a:pt x="260414" y="3057548"/>
                    <a:pt x="259375" y="3116735"/>
                    <a:pt x="251069" y="3171769"/>
                  </a:cubicBezTo>
                  <a:cubicBezTo>
                    <a:pt x="239646" y="3240301"/>
                    <a:pt x="226148" y="3298449"/>
                    <a:pt x="206419" y="3370097"/>
                  </a:cubicBezTo>
                  <a:cubicBezTo>
                    <a:pt x="187728" y="3442783"/>
                    <a:pt x="179421" y="3538312"/>
                    <a:pt x="160731" y="3660840"/>
                  </a:cubicBezTo>
                  <a:cubicBezTo>
                    <a:pt x="142040" y="3783367"/>
                    <a:pt x="72469" y="3944314"/>
                    <a:pt x="62086" y="4081379"/>
                  </a:cubicBezTo>
                  <a:cubicBezTo>
                    <a:pt x="49625" y="4235057"/>
                    <a:pt x="-7485" y="4373160"/>
                    <a:pt x="822" y="4527877"/>
                  </a:cubicBezTo>
                  <a:close/>
                  <a:moveTo>
                    <a:pt x="3295563" y="4493611"/>
                  </a:moveTo>
                  <a:cubicBezTo>
                    <a:pt x="3297640" y="4449999"/>
                    <a:pt x="3346444" y="4139528"/>
                    <a:pt x="3346444" y="4139528"/>
                  </a:cubicBezTo>
                  <a:cubicBezTo>
                    <a:pt x="3346444" y="4139528"/>
                    <a:pt x="3395247" y="4501918"/>
                    <a:pt x="3395247" y="4549683"/>
                  </a:cubicBezTo>
                  <a:cubicBezTo>
                    <a:pt x="3395247" y="4597448"/>
                    <a:pt x="3320484" y="4876769"/>
                    <a:pt x="3320484" y="4876769"/>
                  </a:cubicBezTo>
                  <a:cubicBezTo>
                    <a:pt x="3320484" y="4876769"/>
                    <a:pt x="3290372" y="4572527"/>
                    <a:pt x="3295563" y="4493611"/>
                  </a:cubicBezTo>
                  <a:close/>
                  <a:moveTo>
                    <a:pt x="658109" y="4969183"/>
                  </a:moveTo>
                  <a:cubicBezTo>
                    <a:pt x="645648" y="4905843"/>
                    <a:pt x="591653" y="4877807"/>
                    <a:pt x="596845" y="4846656"/>
                  </a:cubicBezTo>
                  <a:cubicBezTo>
                    <a:pt x="602037" y="4816544"/>
                    <a:pt x="658109" y="4832119"/>
                    <a:pt x="705874" y="4770855"/>
                  </a:cubicBezTo>
                  <a:cubicBezTo>
                    <a:pt x="753639" y="4709591"/>
                    <a:pt x="792058" y="4663903"/>
                    <a:pt x="800365" y="4599525"/>
                  </a:cubicBezTo>
                  <a:cubicBezTo>
                    <a:pt x="807634" y="4535146"/>
                    <a:pt x="810749" y="4464537"/>
                    <a:pt x="810749" y="4464537"/>
                  </a:cubicBezTo>
                  <a:cubicBezTo>
                    <a:pt x="810749" y="4464537"/>
                    <a:pt x="889665" y="4752165"/>
                    <a:pt x="886550" y="4869500"/>
                  </a:cubicBezTo>
                  <a:cubicBezTo>
                    <a:pt x="884473" y="4986836"/>
                    <a:pt x="874089" y="5001373"/>
                    <a:pt x="828401" y="5078212"/>
                  </a:cubicBezTo>
                  <a:cubicBezTo>
                    <a:pt x="782713" y="5155051"/>
                    <a:pt x="739101" y="5284847"/>
                    <a:pt x="739101" y="5284847"/>
                  </a:cubicBezTo>
                  <a:cubicBezTo>
                    <a:pt x="739101" y="5284847"/>
                    <a:pt x="737025" y="5218392"/>
                    <a:pt x="708989" y="5149860"/>
                  </a:cubicBezTo>
                  <a:cubicBezTo>
                    <a:pt x="680953" y="5081327"/>
                    <a:pt x="677838" y="5108325"/>
                    <a:pt x="663301" y="5068867"/>
                  </a:cubicBezTo>
                  <a:cubicBezTo>
                    <a:pt x="647725" y="5027332"/>
                    <a:pt x="670569" y="5032524"/>
                    <a:pt x="658109" y="4969183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A23BD82-F0AF-AB3F-1310-31470B013AC9}"/>
                </a:ext>
              </a:extLst>
            </p:cNvPr>
            <p:cNvGrpSpPr/>
            <p:nvPr userDrawn="1"/>
          </p:nvGrpSpPr>
          <p:grpSpPr>
            <a:xfrm>
              <a:off x="24606375" y="12323919"/>
              <a:ext cx="2148810" cy="7792881"/>
              <a:chOff x="24280426" y="12370713"/>
              <a:chExt cx="2148810" cy="7792881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5033D06-362E-F062-9CCE-CC031725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4831" y="13004800"/>
                <a:ext cx="0" cy="7158794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C16BCE5-CD60-2C27-C098-B25CC7589F9F}"/>
                  </a:ext>
                </a:extLst>
              </p:cNvPr>
              <p:cNvSpPr txBox="1"/>
              <p:nvPr/>
            </p:nvSpPr>
            <p:spPr>
              <a:xfrm>
                <a:off x="24280426" y="12370713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>
                    <a:latin typeface="Segoe Sans Display Semibold" pitchFamily="2" charset="0"/>
                    <a:cs typeface="Segoe Sans Display Semibold" pitchFamily="2" charset="0"/>
                  </a:rPr>
                  <a:t>6 ft 3 inch</a:t>
                </a: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E068F05-51E0-8052-016E-ABA33B55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9220" y="13004800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Scale: 5 Foot" hidden="1">
            <a:extLst>
              <a:ext uri="{FF2B5EF4-FFF2-40B4-BE49-F238E27FC236}">
                <a16:creationId xmlns:a16="http://schemas.microsoft.com/office/drawing/2014/main" id="{B181B683-4474-209D-1E85-F8A2AA087DF7}"/>
              </a:ext>
            </a:extLst>
          </p:cNvPr>
          <p:cNvGrpSpPr/>
          <p:nvPr userDrawn="1"/>
        </p:nvGrpSpPr>
        <p:grpSpPr>
          <a:xfrm>
            <a:off x="4760005" y="4560358"/>
            <a:ext cx="1093188" cy="3043258"/>
            <a:chOff x="17136016" y="13377048"/>
            <a:chExt cx="3935477" cy="892689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B1758F0-1088-7FB2-C8D4-5C18EF7006DB}"/>
                </a:ext>
              </a:extLst>
            </p:cNvPr>
            <p:cNvSpPr/>
            <p:nvPr userDrawn="1"/>
          </p:nvSpPr>
          <p:spPr>
            <a:xfrm>
              <a:off x="17136016" y="14045270"/>
              <a:ext cx="2500900" cy="8258669"/>
            </a:xfrm>
            <a:custGeom>
              <a:avLst/>
              <a:gdLst>
                <a:gd name="connsiteX0" fmla="*/ 3560689 w 3629583"/>
                <a:gd name="connsiteY0" fmla="*/ 3757532 h 11985895"/>
                <a:gd name="connsiteX1" fmla="*/ 3420509 w 3629583"/>
                <a:gd name="connsiteY1" fmla="*/ 3338032 h 11985895"/>
                <a:gd name="connsiteX2" fmla="*/ 3301097 w 3629583"/>
                <a:gd name="connsiteY2" fmla="*/ 2909186 h 11985895"/>
                <a:gd name="connsiteX3" fmla="*/ 3185838 w 3629583"/>
                <a:gd name="connsiteY3" fmla="*/ 2564448 h 11985895"/>
                <a:gd name="connsiteX4" fmla="*/ 3092385 w 3629583"/>
                <a:gd name="connsiteY4" fmla="*/ 2390002 h 11985895"/>
                <a:gd name="connsiteX5" fmla="*/ 2588776 w 3629583"/>
                <a:gd name="connsiteY5" fmla="*/ 2122103 h 11985895"/>
                <a:gd name="connsiteX6" fmla="*/ 2320878 w 3629583"/>
                <a:gd name="connsiteY6" fmla="*/ 2042148 h 11985895"/>
                <a:gd name="connsiteX7" fmla="*/ 2106973 w 3629583"/>
                <a:gd name="connsiteY7" fmla="*/ 1987115 h 11985895"/>
                <a:gd name="connsiteX8" fmla="*/ 2061286 w 3629583"/>
                <a:gd name="connsiteY8" fmla="*/ 1915468 h 11985895"/>
                <a:gd name="connsiteX9" fmla="*/ 2046749 w 3629583"/>
                <a:gd name="connsiteY9" fmla="*/ 1705717 h 11985895"/>
                <a:gd name="connsiteX10" fmla="*/ 2143316 w 3629583"/>
                <a:gd name="connsiteY10" fmla="*/ 1752444 h 11985895"/>
                <a:gd name="connsiteX11" fmla="*/ 2112166 w 3629583"/>
                <a:gd name="connsiteY11" fmla="*/ 1691180 h 11985895"/>
                <a:gd name="connsiteX12" fmla="*/ 2274151 w 3629583"/>
                <a:gd name="connsiteY12" fmla="*/ 1733753 h 11985895"/>
                <a:gd name="connsiteX13" fmla="*/ 2182775 w 3629583"/>
                <a:gd name="connsiteY13" fmla="*/ 1646530 h 11985895"/>
                <a:gd name="connsiteX14" fmla="*/ 2307379 w 3629583"/>
                <a:gd name="connsiteY14" fmla="*/ 1710909 h 11985895"/>
                <a:gd name="connsiteX15" fmla="*/ 2408100 w 3629583"/>
                <a:gd name="connsiteY15" fmla="*/ 1710909 h 11985895"/>
                <a:gd name="connsiteX16" fmla="*/ 2237808 w 3629583"/>
                <a:gd name="connsiteY16" fmla="*/ 1583190 h 11985895"/>
                <a:gd name="connsiteX17" fmla="*/ 2404985 w 3629583"/>
                <a:gd name="connsiteY17" fmla="*/ 1556192 h 11985895"/>
                <a:gd name="connsiteX18" fmla="*/ 2262729 w 3629583"/>
                <a:gd name="connsiteY18" fmla="*/ 1539579 h 11985895"/>
                <a:gd name="connsiteX19" fmla="*/ 2226386 w 3629583"/>
                <a:gd name="connsiteY19" fmla="*/ 1330867 h 11985895"/>
                <a:gd name="connsiteX20" fmla="*/ 2267921 w 3629583"/>
                <a:gd name="connsiteY20" fmla="*/ 974706 h 11985895"/>
                <a:gd name="connsiteX21" fmla="*/ 2245077 w 3629583"/>
                <a:gd name="connsiteY21" fmla="*/ 701616 h 11985895"/>
                <a:gd name="connsiteX22" fmla="*/ 2176545 w 3629583"/>
                <a:gd name="connsiteY22" fmla="*/ 454484 h 11985895"/>
                <a:gd name="connsiteX23" fmla="*/ 1989638 w 3629583"/>
                <a:gd name="connsiteY23" fmla="*/ 168933 h 11985895"/>
                <a:gd name="connsiteX24" fmla="*/ 1848420 w 3629583"/>
                <a:gd name="connsiteY24" fmla="*/ 67173 h 11985895"/>
                <a:gd name="connsiteX25" fmla="*/ 1679166 w 3629583"/>
                <a:gd name="connsiteY25" fmla="*/ 5909 h 11985895"/>
                <a:gd name="connsiteX26" fmla="*/ 1508874 w 3629583"/>
                <a:gd name="connsiteY26" fmla="*/ 15254 h 11985895"/>
                <a:gd name="connsiteX27" fmla="*/ 1400883 w 3629583"/>
                <a:gd name="connsiteY27" fmla="*/ 79633 h 11985895"/>
                <a:gd name="connsiteX28" fmla="*/ 1200478 w 3629583"/>
                <a:gd name="connsiteY28" fmla="*/ 119091 h 11985895"/>
                <a:gd name="connsiteX29" fmla="*/ 993843 w 3629583"/>
                <a:gd name="connsiteY29" fmla="*/ 282115 h 11985895"/>
                <a:gd name="connsiteX30" fmla="*/ 787208 w 3629583"/>
                <a:gd name="connsiteY30" fmla="*/ 643467 h 11985895"/>
                <a:gd name="connsiteX31" fmla="*/ 749827 w 3629583"/>
                <a:gd name="connsiteY31" fmla="*/ 868793 h 11985895"/>
                <a:gd name="connsiteX32" fmla="*/ 776824 w 3629583"/>
                <a:gd name="connsiteY32" fmla="*/ 1277910 h 11985895"/>
                <a:gd name="connsiteX33" fmla="*/ 898313 w 3629583"/>
                <a:gd name="connsiteY33" fmla="*/ 1644454 h 11985895"/>
                <a:gd name="connsiteX34" fmla="*/ 1115332 w 3629583"/>
                <a:gd name="connsiteY34" fmla="*/ 1897815 h 11985895"/>
                <a:gd name="connsiteX35" fmla="*/ 988651 w 3629583"/>
                <a:gd name="connsiteY35" fmla="*/ 1700525 h 11985895"/>
                <a:gd name="connsiteX36" fmla="*/ 1192172 w 3629583"/>
                <a:gd name="connsiteY36" fmla="*/ 1925851 h 11985895"/>
                <a:gd name="connsiteX37" fmla="*/ 1130908 w 3629583"/>
                <a:gd name="connsiteY37" fmla="*/ 1840705 h 11985895"/>
                <a:gd name="connsiteX38" fmla="*/ 1238898 w 3629583"/>
                <a:gd name="connsiteY38" fmla="*/ 1916506 h 11985895"/>
                <a:gd name="connsiteX39" fmla="*/ 1211900 w 3629583"/>
                <a:gd name="connsiteY39" fmla="*/ 1840705 h 11985895"/>
                <a:gd name="connsiteX40" fmla="*/ 1316776 w 3629583"/>
                <a:gd name="connsiteY40" fmla="*/ 1891585 h 11985895"/>
                <a:gd name="connsiteX41" fmla="*/ 1277318 w 3629583"/>
                <a:gd name="connsiteY41" fmla="*/ 1800209 h 11985895"/>
                <a:gd name="connsiteX42" fmla="*/ 1333390 w 3629583"/>
                <a:gd name="connsiteY42" fmla="*/ 1822015 h 11985895"/>
                <a:gd name="connsiteX43" fmla="*/ 1315737 w 3629583"/>
                <a:gd name="connsiteY43" fmla="*/ 1926890 h 11985895"/>
                <a:gd name="connsiteX44" fmla="*/ 1277318 w 3629583"/>
                <a:gd name="connsiteY44" fmla="*/ 1975693 h 11985895"/>
                <a:gd name="connsiteX45" fmla="*/ 1092488 w 3629583"/>
                <a:gd name="connsiteY45" fmla="*/ 2073300 h 11985895"/>
                <a:gd name="connsiteX46" fmla="*/ 932579 w 3629583"/>
                <a:gd name="connsiteY46" fmla="*/ 2124180 h 11985895"/>
                <a:gd name="connsiteX47" fmla="*/ 675064 w 3629583"/>
                <a:gd name="connsiteY47" fmla="*/ 2167791 h 11985895"/>
                <a:gd name="connsiteX48" fmla="*/ 489196 w 3629583"/>
                <a:gd name="connsiteY48" fmla="*/ 2255014 h 11985895"/>
                <a:gd name="connsiteX49" fmla="*/ 286715 w 3629583"/>
                <a:gd name="connsiteY49" fmla="*/ 2567563 h 11985895"/>
                <a:gd name="connsiteX50" fmla="*/ 216105 w 3629583"/>
                <a:gd name="connsiteY50" fmla="*/ 2944490 h 11985895"/>
                <a:gd name="connsiteX51" fmla="*/ 169379 w 3629583"/>
                <a:gd name="connsiteY51" fmla="*/ 3462636 h 11985895"/>
                <a:gd name="connsiteX52" fmla="*/ 122653 w 3629583"/>
                <a:gd name="connsiteY52" fmla="*/ 4586150 h 11985895"/>
                <a:gd name="connsiteX53" fmla="*/ 114345 w 3629583"/>
                <a:gd name="connsiteY53" fmla="*/ 6163431 h 11985895"/>
                <a:gd name="connsiteX54" fmla="*/ 195338 w 3629583"/>
                <a:gd name="connsiteY54" fmla="*/ 6202889 h 11985895"/>
                <a:gd name="connsiteX55" fmla="*/ 167302 w 3629583"/>
                <a:gd name="connsiteY55" fmla="*/ 6346184 h 11985895"/>
                <a:gd name="connsiteX56" fmla="*/ 157957 w 3629583"/>
                <a:gd name="connsiteY56" fmla="*/ 6425100 h 11985895"/>
                <a:gd name="connsiteX57" fmla="*/ 147573 w 3629583"/>
                <a:gd name="connsiteY57" fmla="*/ 6493632 h 11985895"/>
                <a:gd name="connsiteX58" fmla="*/ 157957 w 3629583"/>
                <a:gd name="connsiteY58" fmla="*/ 6602660 h 11985895"/>
                <a:gd name="connsiteX59" fmla="*/ 160034 w 3629583"/>
                <a:gd name="connsiteY59" fmla="*/ 6715843 h 11985895"/>
                <a:gd name="connsiteX60" fmla="*/ 170417 w 3629583"/>
                <a:gd name="connsiteY60" fmla="*/ 6824871 h 11985895"/>
                <a:gd name="connsiteX61" fmla="*/ 231681 w 3629583"/>
                <a:gd name="connsiteY61" fmla="*/ 6928708 h 11985895"/>
                <a:gd name="connsiteX62" fmla="*/ 340710 w 3629583"/>
                <a:gd name="connsiteY62" fmla="*/ 7010739 h 11985895"/>
                <a:gd name="connsiteX63" fmla="*/ 281523 w 3629583"/>
                <a:gd name="connsiteY63" fmla="*/ 7474890 h 11985895"/>
                <a:gd name="connsiteX64" fmla="*/ 265947 w 3629583"/>
                <a:gd name="connsiteY64" fmla="*/ 7960846 h 11985895"/>
                <a:gd name="connsiteX65" fmla="*/ 202607 w 3629583"/>
                <a:gd name="connsiteY65" fmla="*/ 8372039 h 11985895"/>
                <a:gd name="connsiteX66" fmla="*/ 356285 w 3629583"/>
                <a:gd name="connsiteY66" fmla="*/ 8399037 h 11985895"/>
                <a:gd name="connsiteX67" fmla="*/ 347978 w 3629583"/>
                <a:gd name="connsiteY67" fmla="*/ 8434341 h 11985895"/>
                <a:gd name="connsiteX68" fmla="*/ 313712 w 3629583"/>
                <a:gd name="connsiteY68" fmla="*/ 8633708 h 11985895"/>
                <a:gd name="connsiteX69" fmla="*/ 264909 w 3629583"/>
                <a:gd name="connsiteY69" fmla="*/ 8865264 h 11985895"/>
                <a:gd name="connsiteX70" fmla="*/ 208837 w 3629583"/>
                <a:gd name="connsiteY70" fmla="*/ 9055285 h 11985895"/>
                <a:gd name="connsiteX71" fmla="*/ 156919 w 3629583"/>
                <a:gd name="connsiteY71" fmla="*/ 9545395 h 11985895"/>
                <a:gd name="connsiteX72" fmla="*/ 191185 w 3629583"/>
                <a:gd name="connsiteY72" fmla="*/ 10036543 h 11985895"/>
                <a:gd name="connsiteX73" fmla="*/ 270101 w 3629583"/>
                <a:gd name="connsiteY73" fmla="*/ 10548458 h 11985895"/>
                <a:gd name="connsiteX74" fmla="*/ 270101 w 3629583"/>
                <a:gd name="connsiteY74" fmla="*/ 10975228 h 11985895"/>
                <a:gd name="connsiteX75" fmla="*/ 147573 w 3629583"/>
                <a:gd name="connsiteY75" fmla="*/ 11368769 h 11985895"/>
                <a:gd name="connsiteX76" fmla="*/ 17777 w 3629583"/>
                <a:gd name="connsiteY76" fmla="*/ 11676126 h 11985895"/>
                <a:gd name="connsiteX77" fmla="*/ 2202 w 3629583"/>
                <a:gd name="connsiteY77" fmla="*/ 11928449 h 11985895"/>
                <a:gd name="connsiteX78" fmla="*/ 251410 w 3629583"/>
                <a:gd name="connsiteY78" fmla="*/ 11983483 h 11985895"/>
                <a:gd name="connsiteX79" fmla="*/ 630414 w 3629583"/>
                <a:gd name="connsiteY79" fmla="*/ 11886914 h 11985895"/>
                <a:gd name="connsiteX80" fmla="*/ 675064 w 3629583"/>
                <a:gd name="connsiteY80" fmla="*/ 11832920 h 11985895"/>
                <a:gd name="connsiteX81" fmla="*/ 685448 w 3629583"/>
                <a:gd name="connsiteY81" fmla="*/ 11318928 h 11985895"/>
                <a:gd name="connsiteX82" fmla="*/ 789285 w 3629583"/>
                <a:gd name="connsiteY82" fmla="*/ 11049990 h 11985895"/>
                <a:gd name="connsiteX83" fmla="*/ 782016 w 3629583"/>
                <a:gd name="connsiteY83" fmla="*/ 10884890 h 11985895"/>
                <a:gd name="connsiteX84" fmla="*/ 690640 w 3629583"/>
                <a:gd name="connsiteY84" fmla="*/ 10707329 h 11985895"/>
                <a:gd name="connsiteX85" fmla="*/ 757095 w 3629583"/>
                <a:gd name="connsiteY85" fmla="*/ 10246294 h 11985895"/>
                <a:gd name="connsiteX86" fmla="*/ 833934 w 3629583"/>
                <a:gd name="connsiteY86" fmla="*/ 9972165 h 11985895"/>
                <a:gd name="connsiteX87" fmla="*/ 941925 w 3629583"/>
                <a:gd name="connsiteY87" fmla="*/ 9459211 h 11985895"/>
                <a:gd name="connsiteX88" fmla="*/ 990728 w 3629583"/>
                <a:gd name="connsiteY88" fmla="*/ 9000252 h 11985895"/>
                <a:gd name="connsiteX89" fmla="*/ 1091450 w 3629583"/>
                <a:gd name="connsiteY89" fmla="*/ 8678358 h 11985895"/>
                <a:gd name="connsiteX90" fmla="*/ 1210862 w 3629583"/>
                <a:gd name="connsiteY90" fmla="*/ 8400076 h 11985895"/>
                <a:gd name="connsiteX91" fmla="*/ 1618941 w 3629583"/>
                <a:gd name="connsiteY91" fmla="*/ 8476915 h 11985895"/>
                <a:gd name="connsiteX92" fmla="*/ 1967832 w 3629583"/>
                <a:gd name="connsiteY92" fmla="*/ 8484183 h 11985895"/>
                <a:gd name="connsiteX93" fmla="*/ 2023904 w 3629583"/>
                <a:gd name="connsiteY93" fmla="*/ 8485222 h 11985895"/>
                <a:gd name="connsiteX94" fmla="*/ 2023904 w 3629583"/>
                <a:gd name="connsiteY94" fmla="*/ 8734430 h 11985895"/>
                <a:gd name="connsiteX95" fmla="*/ 1942912 w 3629583"/>
                <a:gd name="connsiteY95" fmla="*/ 9321107 h 11985895"/>
                <a:gd name="connsiteX96" fmla="*/ 1942912 w 3629583"/>
                <a:gd name="connsiteY96" fmla="*/ 9875596 h 11985895"/>
                <a:gd name="connsiteX97" fmla="*/ 1928374 w 3629583"/>
                <a:gd name="connsiteY97" fmla="*/ 10609722 h 11985895"/>
                <a:gd name="connsiteX98" fmla="*/ 1812077 w 3629583"/>
                <a:gd name="connsiteY98" fmla="*/ 10821550 h 11985895"/>
                <a:gd name="connsiteX99" fmla="*/ 1843228 w 3629583"/>
                <a:gd name="connsiteY99" fmla="*/ 11139290 h 11985895"/>
                <a:gd name="connsiteX100" fmla="*/ 1906568 w 3629583"/>
                <a:gd name="connsiteY100" fmla="*/ 11412380 h 11985895"/>
                <a:gd name="connsiteX101" fmla="*/ 1929413 w 3629583"/>
                <a:gd name="connsiteY101" fmla="*/ 11829805 h 11985895"/>
                <a:gd name="connsiteX102" fmla="*/ 1973024 w 3629583"/>
                <a:gd name="connsiteY102" fmla="*/ 11855764 h 11985895"/>
                <a:gd name="connsiteX103" fmla="*/ 2340606 w 3629583"/>
                <a:gd name="connsiteY103" fmla="*/ 11935718 h 11985895"/>
                <a:gd name="connsiteX104" fmla="*/ 2559702 w 3629583"/>
                <a:gd name="connsiteY104" fmla="*/ 11875493 h 11985895"/>
                <a:gd name="connsiteX105" fmla="*/ 2534781 w 3629583"/>
                <a:gd name="connsiteY105" fmla="*/ 11572289 h 11985895"/>
                <a:gd name="connsiteX106" fmla="*/ 2447558 w 3629583"/>
                <a:gd name="connsiteY106" fmla="*/ 11390575 h 11985895"/>
                <a:gd name="connsiteX107" fmla="*/ 2347875 w 3629583"/>
                <a:gd name="connsiteY107" fmla="*/ 11106062 h 11985895"/>
                <a:gd name="connsiteX108" fmla="*/ 2319839 w 3629583"/>
                <a:gd name="connsiteY108" fmla="*/ 10919156 h 11985895"/>
                <a:gd name="connsiteX109" fmla="*/ 2330223 w 3629583"/>
                <a:gd name="connsiteY109" fmla="*/ 10729135 h 11985895"/>
                <a:gd name="connsiteX110" fmla="*/ 2371758 w 3629583"/>
                <a:gd name="connsiteY110" fmla="*/ 10495502 h 11985895"/>
                <a:gd name="connsiteX111" fmla="*/ 2551395 w 3629583"/>
                <a:gd name="connsiteY111" fmla="*/ 9953474 h 11985895"/>
                <a:gd name="connsiteX112" fmla="*/ 2619927 w 3629583"/>
                <a:gd name="connsiteY112" fmla="*/ 9689728 h 11985895"/>
                <a:gd name="connsiteX113" fmla="*/ 2684307 w 3629583"/>
                <a:gd name="connsiteY113" fmla="*/ 9357451 h 11985895"/>
                <a:gd name="connsiteX114" fmla="*/ 2728956 w 3629583"/>
                <a:gd name="connsiteY114" fmla="*/ 8910952 h 11985895"/>
                <a:gd name="connsiteX115" fmla="*/ 2714419 w 3629583"/>
                <a:gd name="connsiteY115" fmla="*/ 8514296 h 11985895"/>
                <a:gd name="connsiteX116" fmla="*/ 2720649 w 3629583"/>
                <a:gd name="connsiteY116" fmla="*/ 8363732 h 11985895"/>
                <a:gd name="connsiteX117" fmla="*/ 2740378 w 3629583"/>
                <a:gd name="connsiteY117" fmla="*/ 8356464 h 11985895"/>
                <a:gd name="connsiteX118" fmla="*/ 3068502 w 3629583"/>
                <a:gd name="connsiteY118" fmla="*/ 8333620 h 11985895"/>
                <a:gd name="connsiteX119" fmla="*/ 3088232 w 3629583"/>
                <a:gd name="connsiteY119" fmla="*/ 7751096 h 11985895"/>
                <a:gd name="connsiteX120" fmla="*/ 3068502 w 3629583"/>
                <a:gd name="connsiteY120" fmla="*/ 6608891 h 11985895"/>
                <a:gd name="connsiteX121" fmla="*/ 3026968 w 3629583"/>
                <a:gd name="connsiteY121" fmla="*/ 6085554 h 11985895"/>
                <a:gd name="connsiteX122" fmla="*/ 3110037 w 3629583"/>
                <a:gd name="connsiteY122" fmla="*/ 6074131 h 11985895"/>
                <a:gd name="connsiteX123" fmla="*/ 3051888 w 3629583"/>
                <a:gd name="connsiteY123" fmla="*/ 5721086 h 11985895"/>
                <a:gd name="connsiteX124" fmla="*/ 2890942 w 3629583"/>
                <a:gd name="connsiteY124" fmla="*/ 5078337 h 11985895"/>
                <a:gd name="connsiteX125" fmla="*/ 3102769 w 3629583"/>
                <a:gd name="connsiteY125" fmla="*/ 5085605 h 11985895"/>
                <a:gd name="connsiteX126" fmla="*/ 3183761 w 3629583"/>
                <a:gd name="connsiteY126" fmla="*/ 5011881 h 11985895"/>
                <a:gd name="connsiteX127" fmla="*/ 3231526 w 3629583"/>
                <a:gd name="connsiteY127" fmla="*/ 4918428 h 11985895"/>
                <a:gd name="connsiteX128" fmla="*/ 3357169 w 3629583"/>
                <a:gd name="connsiteY128" fmla="*/ 4973461 h 11985895"/>
                <a:gd name="connsiteX129" fmla="*/ 3468274 w 3629583"/>
                <a:gd name="connsiteY129" fmla="*/ 4703486 h 11985895"/>
                <a:gd name="connsiteX130" fmla="*/ 3531614 w 3629583"/>
                <a:gd name="connsiteY130" fmla="*/ 4489582 h 11985895"/>
                <a:gd name="connsiteX131" fmla="*/ 3626106 w 3629583"/>
                <a:gd name="connsiteY131" fmla="*/ 4157304 h 11985895"/>
                <a:gd name="connsiteX132" fmla="*/ 3586648 w 3629583"/>
                <a:gd name="connsiteY132" fmla="*/ 3841640 h 11985895"/>
                <a:gd name="connsiteX133" fmla="*/ 3562766 w 3629583"/>
                <a:gd name="connsiteY133" fmla="*/ 3755456 h 11985895"/>
                <a:gd name="connsiteX134" fmla="*/ 617954 w 3629583"/>
                <a:gd name="connsiteY134" fmla="*/ 4981768 h 11985895"/>
                <a:gd name="connsiteX135" fmla="*/ 569151 w 3629583"/>
                <a:gd name="connsiteY135" fmla="*/ 5460456 h 11985895"/>
                <a:gd name="connsiteX136" fmla="*/ 528654 w 3629583"/>
                <a:gd name="connsiteY136" fmla="*/ 5850882 h 11985895"/>
                <a:gd name="connsiteX137" fmla="*/ 514117 w 3629583"/>
                <a:gd name="connsiteY137" fmla="*/ 5681628 h 11985895"/>
                <a:gd name="connsiteX138" fmla="*/ 525539 w 3629583"/>
                <a:gd name="connsiteY138" fmla="*/ 5479147 h 11985895"/>
                <a:gd name="connsiteX139" fmla="*/ 552537 w 3629583"/>
                <a:gd name="connsiteY139" fmla="*/ 5221632 h 11985895"/>
                <a:gd name="connsiteX140" fmla="*/ 572266 w 3629583"/>
                <a:gd name="connsiteY140" fmla="*/ 4888315 h 11985895"/>
                <a:gd name="connsiteX141" fmla="*/ 642875 w 3629583"/>
                <a:gd name="connsiteY141" fmla="*/ 4534232 h 11985895"/>
                <a:gd name="connsiteX142" fmla="*/ 618992 w 3629583"/>
                <a:gd name="connsiteY142" fmla="*/ 4982807 h 11985895"/>
                <a:gd name="connsiteX143" fmla="*/ 3122497 w 3629583"/>
                <a:gd name="connsiteY143" fmla="*/ 4173918 h 11985895"/>
                <a:gd name="connsiteX144" fmla="*/ 3083039 w 3629583"/>
                <a:gd name="connsiteY144" fmla="*/ 4346287 h 11985895"/>
                <a:gd name="connsiteX145" fmla="*/ 3002047 w 3629583"/>
                <a:gd name="connsiteY145" fmla="*/ 4599649 h 11985895"/>
                <a:gd name="connsiteX146" fmla="*/ 2958436 w 3629583"/>
                <a:gd name="connsiteY146" fmla="*/ 4685833 h 11985895"/>
                <a:gd name="connsiteX147" fmla="*/ 2907555 w 3629583"/>
                <a:gd name="connsiteY147" fmla="*/ 4713869 h 11985895"/>
                <a:gd name="connsiteX148" fmla="*/ 2809949 w 3629583"/>
                <a:gd name="connsiteY148" fmla="*/ 4647414 h 11985895"/>
                <a:gd name="connsiteX149" fmla="*/ 2764261 w 3629583"/>
                <a:gd name="connsiteY149" fmla="*/ 4607956 h 11985895"/>
                <a:gd name="connsiteX150" fmla="*/ 2702997 w 3629583"/>
                <a:gd name="connsiteY150" fmla="*/ 4591342 h 11985895"/>
                <a:gd name="connsiteX151" fmla="*/ 2685344 w 3629583"/>
                <a:gd name="connsiteY151" fmla="*/ 4342134 h 11985895"/>
                <a:gd name="connsiteX152" fmla="*/ 2680153 w 3629583"/>
                <a:gd name="connsiteY152" fmla="*/ 4214415 h 11985895"/>
                <a:gd name="connsiteX153" fmla="*/ 2667692 w 3629583"/>
                <a:gd name="connsiteY153" fmla="*/ 4117846 h 11985895"/>
                <a:gd name="connsiteX154" fmla="*/ 2653155 w 3629583"/>
                <a:gd name="connsiteY154" fmla="*/ 4014009 h 11985895"/>
                <a:gd name="connsiteX155" fmla="*/ 2644848 w 3629583"/>
                <a:gd name="connsiteY155" fmla="*/ 3867600 h 11985895"/>
                <a:gd name="connsiteX156" fmla="*/ 2657309 w 3629583"/>
                <a:gd name="connsiteY156" fmla="*/ 3728458 h 11985895"/>
                <a:gd name="connsiteX157" fmla="*/ 2700920 w 3629583"/>
                <a:gd name="connsiteY157" fmla="*/ 3601777 h 11985895"/>
                <a:gd name="connsiteX158" fmla="*/ 2724803 w 3629583"/>
                <a:gd name="connsiteY158" fmla="*/ 3462636 h 11985895"/>
                <a:gd name="connsiteX159" fmla="*/ 2752838 w 3629583"/>
                <a:gd name="connsiteY159" fmla="*/ 3276768 h 11985895"/>
                <a:gd name="connsiteX160" fmla="*/ 2975049 w 3629583"/>
                <a:gd name="connsiteY160" fmla="*/ 3631890 h 11985895"/>
                <a:gd name="connsiteX161" fmla="*/ 3068502 w 3629583"/>
                <a:gd name="connsiteY161" fmla="*/ 3789722 h 11985895"/>
                <a:gd name="connsiteX162" fmla="*/ 3127689 w 3629583"/>
                <a:gd name="connsiteY162" fmla="*/ 3929901 h 11985895"/>
                <a:gd name="connsiteX163" fmla="*/ 3149495 w 3629583"/>
                <a:gd name="connsiteY163" fmla="*/ 4036853 h 11985895"/>
                <a:gd name="connsiteX164" fmla="*/ 3122497 w 3629583"/>
                <a:gd name="connsiteY164" fmla="*/ 4172880 h 119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3629583" h="11985895">
                  <a:moveTo>
                    <a:pt x="3560689" y="3757532"/>
                  </a:moveTo>
                  <a:cubicBezTo>
                    <a:pt x="3523307" y="3638120"/>
                    <a:pt x="3462044" y="3486518"/>
                    <a:pt x="3420509" y="3338032"/>
                  </a:cubicBezTo>
                  <a:cubicBezTo>
                    <a:pt x="3382089" y="3205121"/>
                    <a:pt x="3347824" y="3049365"/>
                    <a:pt x="3301097" y="2909186"/>
                  </a:cubicBezTo>
                  <a:cubicBezTo>
                    <a:pt x="3254370" y="2769006"/>
                    <a:pt x="3199337" y="2605982"/>
                    <a:pt x="3185838" y="2564448"/>
                  </a:cubicBezTo>
                  <a:cubicBezTo>
                    <a:pt x="3169224" y="2511491"/>
                    <a:pt x="3132881" y="2446074"/>
                    <a:pt x="3092385" y="2390002"/>
                  </a:cubicBezTo>
                  <a:cubicBezTo>
                    <a:pt x="2975049" y="2228016"/>
                    <a:pt x="2807872" y="2185443"/>
                    <a:pt x="2588776" y="2122103"/>
                  </a:cubicBezTo>
                  <a:cubicBezTo>
                    <a:pt x="2464172" y="2085760"/>
                    <a:pt x="2389410" y="2066031"/>
                    <a:pt x="2320878" y="2042148"/>
                  </a:cubicBezTo>
                  <a:cubicBezTo>
                    <a:pt x="2204580" y="1999575"/>
                    <a:pt x="2119434" y="1959079"/>
                    <a:pt x="2106973" y="1987115"/>
                  </a:cubicBezTo>
                  <a:cubicBezTo>
                    <a:pt x="2106973" y="1987115"/>
                    <a:pt x="2087245" y="1990230"/>
                    <a:pt x="2061286" y="1915468"/>
                  </a:cubicBezTo>
                  <a:cubicBezTo>
                    <a:pt x="2044671" y="1869779"/>
                    <a:pt x="2044671" y="1789825"/>
                    <a:pt x="2046749" y="1705717"/>
                  </a:cubicBezTo>
                  <a:cubicBezTo>
                    <a:pt x="2061286" y="1739983"/>
                    <a:pt x="2118396" y="1757636"/>
                    <a:pt x="2143316" y="1752444"/>
                  </a:cubicBezTo>
                  <a:cubicBezTo>
                    <a:pt x="2119434" y="1732715"/>
                    <a:pt x="2116319" y="1710909"/>
                    <a:pt x="2112166" y="1691180"/>
                  </a:cubicBezTo>
                  <a:cubicBezTo>
                    <a:pt x="2143316" y="1715063"/>
                    <a:pt x="2195235" y="1743099"/>
                    <a:pt x="2274151" y="1733753"/>
                  </a:cubicBezTo>
                  <a:cubicBezTo>
                    <a:pt x="2224310" y="1717139"/>
                    <a:pt x="2187966" y="1678720"/>
                    <a:pt x="2182775" y="1646530"/>
                  </a:cubicBezTo>
                  <a:cubicBezTo>
                    <a:pt x="2225347" y="1683912"/>
                    <a:pt x="2268959" y="1703641"/>
                    <a:pt x="2307379" y="1710909"/>
                  </a:cubicBezTo>
                  <a:cubicBezTo>
                    <a:pt x="2333338" y="1716101"/>
                    <a:pt x="2360335" y="1718178"/>
                    <a:pt x="2408100" y="1710909"/>
                  </a:cubicBezTo>
                  <a:cubicBezTo>
                    <a:pt x="2272074" y="1680796"/>
                    <a:pt x="2247153" y="1637185"/>
                    <a:pt x="2237808" y="1583190"/>
                  </a:cubicBezTo>
                  <a:cubicBezTo>
                    <a:pt x="2278304" y="1613303"/>
                    <a:pt x="2366565" y="1619533"/>
                    <a:pt x="2404985" y="1556192"/>
                  </a:cubicBezTo>
                  <a:cubicBezTo>
                    <a:pt x="2366565" y="1593574"/>
                    <a:pt x="2295956" y="1586305"/>
                    <a:pt x="2262729" y="1539579"/>
                  </a:cubicBezTo>
                  <a:cubicBezTo>
                    <a:pt x="2223271" y="1484545"/>
                    <a:pt x="2220156" y="1416013"/>
                    <a:pt x="2226386" y="1330867"/>
                  </a:cubicBezTo>
                  <a:cubicBezTo>
                    <a:pt x="2234693" y="1217684"/>
                    <a:pt x="2269997" y="1086850"/>
                    <a:pt x="2267921" y="974706"/>
                  </a:cubicBezTo>
                  <a:cubicBezTo>
                    <a:pt x="2265844" y="843872"/>
                    <a:pt x="2262729" y="805452"/>
                    <a:pt x="2245077" y="701616"/>
                  </a:cubicBezTo>
                  <a:cubicBezTo>
                    <a:pt x="2225347" y="579088"/>
                    <a:pt x="2210810" y="526131"/>
                    <a:pt x="2176545" y="454484"/>
                  </a:cubicBezTo>
                  <a:cubicBezTo>
                    <a:pt x="2111127" y="318458"/>
                    <a:pt x="2068554" y="237465"/>
                    <a:pt x="1989638" y="168933"/>
                  </a:cubicBezTo>
                  <a:cubicBezTo>
                    <a:pt x="1940835" y="126360"/>
                    <a:pt x="1905531" y="98324"/>
                    <a:pt x="1848420" y="67173"/>
                  </a:cubicBezTo>
                  <a:cubicBezTo>
                    <a:pt x="1771581" y="25638"/>
                    <a:pt x="1747698" y="19408"/>
                    <a:pt x="1679166" y="5909"/>
                  </a:cubicBezTo>
                  <a:cubicBezTo>
                    <a:pt x="1622056" y="-5513"/>
                    <a:pt x="1560792" y="717"/>
                    <a:pt x="1508874" y="15254"/>
                  </a:cubicBezTo>
                  <a:cubicBezTo>
                    <a:pt x="1482914" y="22523"/>
                    <a:pt x="1454878" y="29791"/>
                    <a:pt x="1400883" y="79633"/>
                  </a:cubicBezTo>
                  <a:cubicBezTo>
                    <a:pt x="1348965" y="65096"/>
                    <a:pt x="1254473" y="87940"/>
                    <a:pt x="1200478" y="119091"/>
                  </a:cubicBezTo>
                  <a:cubicBezTo>
                    <a:pt x="1107025" y="173086"/>
                    <a:pt x="1049915" y="217736"/>
                    <a:pt x="993843" y="282115"/>
                  </a:cubicBezTo>
                  <a:cubicBezTo>
                    <a:pt x="895198" y="394259"/>
                    <a:pt x="813167" y="538592"/>
                    <a:pt x="787208" y="643467"/>
                  </a:cubicBezTo>
                  <a:cubicBezTo>
                    <a:pt x="767479" y="722383"/>
                    <a:pt x="755019" y="797145"/>
                    <a:pt x="749827" y="868793"/>
                  </a:cubicBezTo>
                  <a:cubicBezTo>
                    <a:pt x="739443" y="1019356"/>
                    <a:pt x="744635" y="1123193"/>
                    <a:pt x="776824" y="1277910"/>
                  </a:cubicBezTo>
                  <a:cubicBezTo>
                    <a:pt x="804860" y="1408744"/>
                    <a:pt x="844318" y="1516734"/>
                    <a:pt x="898313" y="1644454"/>
                  </a:cubicBezTo>
                  <a:cubicBezTo>
                    <a:pt x="940886" y="1746214"/>
                    <a:pt x="996958" y="1816823"/>
                    <a:pt x="1115332" y="1897815"/>
                  </a:cubicBezTo>
                  <a:cubicBezTo>
                    <a:pt x="1047838" y="1829283"/>
                    <a:pt x="1019802" y="1796055"/>
                    <a:pt x="988651" y="1700525"/>
                  </a:cubicBezTo>
                  <a:cubicBezTo>
                    <a:pt x="1033301" y="1801247"/>
                    <a:pt x="1090411" y="1876010"/>
                    <a:pt x="1192172" y="1925851"/>
                  </a:cubicBezTo>
                  <a:cubicBezTo>
                    <a:pt x="1150637" y="1884317"/>
                    <a:pt x="1135061" y="1864588"/>
                    <a:pt x="1130908" y="1840705"/>
                  </a:cubicBezTo>
                  <a:cubicBezTo>
                    <a:pt x="1157905" y="1880163"/>
                    <a:pt x="1204632" y="1906122"/>
                    <a:pt x="1238898" y="1916506"/>
                  </a:cubicBezTo>
                  <a:cubicBezTo>
                    <a:pt x="1213977" y="1884317"/>
                    <a:pt x="1206709" y="1857319"/>
                    <a:pt x="1211900" y="1840705"/>
                  </a:cubicBezTo>
                  <a:cubicBezTo>
                    <a:pt x="1237860" y="1858357"/>
                    <a:pt x="1272126" y="1891585"/>
                    <a:pt x="1316776" y="1891585"/>
                  </a:cubicBezTo>
                  <a:cubicBezTo>
                    <a:pt x="1286663" y="1861472"/>
                    <a:pt x="1276279" y="1820976"/>
                    <a:pt x="1277318" y="1800209"/>
                  </a:cubicBezTo>
                  <a:cubicBezTo>
                    <a:pt x="1277318" y="1800209"/>
                    <a:pt x="1300162" y="1819938"/>
                    <a:pt x="1333390" y="1822015"/>
                  </a:cubicBezTo>
                  <a:cubicBezTo>
                    <a:pt x="1339620" y="1873933"/>
                    <a:pt x="1329236" y="1898854"/>
                    <a:pt x="1315737" y="1926890"/>
                  </a:cubicBezTo>
                  <a:cubicBezTo>
                    <a:pt x="1305354" y="1948695"/>
                    <a:pt x="1277318" y="1975693"/>
                    <a:pt x="1277318" y="1975693"/>
                  </a:cubicBezTo>
                  <a:cubicBezTo>
                    <a:pt x="1254473" y="1959079"/>
                    <a:pt x="1154790" y="2042148"/>
                    <a:pt x="1092488" y="2073300"/>
                  </a:cubicBezTo>
                  <a:cubicBezTo>
                    <a:pt x="1035378" y="2102374"/>
                    <a:pt x="975153" y="2115873"/>
                    <a:pt x="932579" y="2124180"/>
                  </a:cubicBezTo>
                  <a:cubicBezTo>
                    <a:pt x="842242" y="2140794"/>
                    <a:pt x="790323" y="2145985"/>
                    <a:pt x="675064" y="2167791"/>
                  </a:cubicBezTo>
                  <a:cubicBezTo>
                    <a:pt x="593033" y="2183367"/>
                    <a:pt x="549422" y="2192712"/>
                    <a:pt x="489196" y="2255014"/>
                  </a:cubicBezTo>
                  <a:cubicBezTo>
                    <a:pt x="395743" y="2351582"/>
                    <a:pt x="322019" y="2460611"/>
                    <a:pt x="286715" y="2567563"/>
                  </a:cubicBezTo>
                  <a:cubicBezTo>
                    <a:pt x="268024" y="2623635"/>
                    <a:pt x="244141" y="2718126"/>
                    <a:pt x="216105" y="2944490"/>
                  </a:cubicBezTo>
                  <a:cubicBezTo>
                    <a:pt x="201568" y="3056634"/>
                    <a:pt x="181840" y="3158394"/>
                    <a:pt x="169379" y="3462636"/>
                  </a:cubicBezTo>
                  <a:cubicBezTo>
                    <a:pt x="157957" y="3766878"/>
                    <a:pt x="122653" y="4104347"/>
                    <a:pt x="122653" y="4586150"/>
                  </a:cubicBezTo>
                  <a:cubicBezTo>
                    <a:pt x="122653" y="5067953"/>
                    <a:pt x="87348" y="5676436"/>
                    <a:pt x="114345" y="6163431"/>
                  </a:cubicBezTo>
                  <a:cubicBezTo>
                    <a:pt x="143420" y="6181083"/>
                    <a:pt x="170417" y="6193544"/>
                    <a:pt x="195338" y="6202889"/>
                  </a:cubicBezTo>
                  <a:cubicBezTo>
                    <a:pt x="187031" y="6247539"/>
                    <a:pt x="174571" y="6299457"/>
                    <a:pt x="167302" y="6346184"/>
                  </a:cubicBezTo>
                  <a:cubicBezTo>
                    <a:pt x="165226" y="6363836"/>
                    <a:pt x="162110" y="6388757"/>
                    <a:pt x="157957" y="6425100"/>
                  </a:cubicBezTo>
                  <a:cubicBezTo>
                    <a:pt x="155880" y="6444829"/>
                    <a:pt x="147573" y="6469749"/>
                    <a:pt x="147573" y="6493632"/>
                  </a:cubicBezTo>
                  <a:cubicBezTo>
                    <a:pt x="147573" y="6526860"/>
                    <a:pt x="154842" y="6565279"/>
                    <a:pt x="157957" y="6602660"/>
                  </a:cubicBezTo>
                  <a:cubicBezTo>
                    <a:pt x="161072" y="6644195"/>
                    <a:pt x="160034" y="6684692"/>
                    <a:pt x="160034" y="6715843"/>
                  </a:cubicBezTo>
                  <a:cubicBezTo>
                    <a:pt x="160034" y="6767761"/>
                    <a:pt x="168341" y="6798912"/>
                    <a:pt x="170417" y="6824871"/>
                  </a:cubicBezTo>
                  <a:cubicBezTo>
                    <a:pt x="173532" y="6867445"/>
                    <a:pt x="198453" y="6902749"/>
                    <a:pt x="231681" y="6928708"/>
                  </a:cubicBezTo>
                  <a:cubicBezTo>
                    <a:pt x="278408" y="6965051"/>
                    <a:pt x="313712" y="6992048"/>
                    <a:pt x="340710" y="7010739"/>
                  </a:cubicBezTo>
                  <a:cubicBezTo>
                    <a:pt x="315789" y="7166494"/>
                    <a:pt x="287753" y="7319134"/>
                    <a:pt x="281523" y="7474890"/>
                  </a:cubicBezTo>
                  <a:cubicBezTo>
                    <a:pt x="275292" y="7636875"/>
                    <a:pt x="288791" y="7800937"/>
                    <a:pt x="265947" y="7960846"/>
                  </a:cubicBezTo>
                  <a:cubicBezTo>
                    <a:pt x="249333" y="8071951"/>
                    <a:pt x="202607" y="8205901"/>
                    <a:pt x="202607" y="8372039"/>
                  </a:cubicBezTo>
                  <a:cubicBezTo>
                    <a:pt x="248295" y="8377232"/>
                    <a:pt x="301252" y="8387615"/>
                    <a:pt x="356285" y="8399037"/>
                  </a:cubicBezTo>
                  <a:cubicBezTo>
                    <a:pt x="354209" y="8410459"/>
                    <a:pt x="351094" y="8421881"/>
                    <a:pt x="347978" y="8434341"/>
                  </a:cubicBezTo>
                  <a:cubicBezTo>
                    <a:pt x="332403" y="8500797"/>
                    <a:pt x="325134" y="8578675"/>
                    <a:pt x="313712" y="8633708"/>
                  </a:cubicBezTo>
                  <a:cubicBezTo>
                    <a:pt x="297098" y="8716777"/>
                    <a:pt x="283600" y="8793617"/>
                    <a:pt x="264909" y="8865264"/>
                  </a:cubicBezTo>
                  <a:cubicBezTo>
                    <a:pt x="244141" y="8944180"/>
                    <a:pt x="231681" y="8964947"/>
                    <a:pt x="208837" y="9055285"/>
                  </a:cubicBezTo>
                  <a:cubicBezTo>
                    <a:pt x="171456" y="9200657"/>
                    <a:pt x="156919" y="9388601"/>
                    <a:pt x="156919" y="9545395"/>
                  </a:cubicBezTo>
                  <a:cubicBezTo>
                    <a:pt x="156919" y="9719841"/>
                    <a:pt x="170417" y="9879750"/>
                    <a:pt x="191185" y="10036543"/>
                  </a:cubicBezTo>
                  <a:cubicBezTo>
                    <a:pt x="212990" y="10206835"/>
                    <a:pt x="243103" y="10372975"/>
                    <a:pt x="270101" y="10548458"/>
                  </a:cubicBezTo>
                  <a:cubicBezTo>
                    <a:pt x="290868" y="10680331"/>
                    <a:pt x="293983" y="10840240"/>
                    <a:pt x="270101" y="10975228"/>
                  </a:cubicBezTo>
                  <a:cubicBezTo>
                    <a:pt x="236873" y="11170441"/>
                    <a:pt x="216105" y="11202630"/>
                    <a:pt x="147573" y="11368769"/>
                  </a:cubicBezTo>
                  <a:cubicBezTo>
                    <a:pt x="110192" y="11460146"/>
                    <a:pt x="45813" y="11558791"/>
                    <a:pt x="17777" y="11676126"/>
                  </a:cubicBezTo>
                  <a:cubicBezTo>
                    <a:pt x="-1952" y="11759196"/>
                    <a:pt x="-1952" y="11854725"/>
                    <a:pt x="2202" y="11928449"/>
                  </a:cubicBezTo>
                  <a:cubicBezTo>
                    <a:pt x="49967" y="11969984"/>
                    <a:pt x="147573" y="11976214"/>
                    <a:pt x="251410" y="11983483"/>
                  </a:cubicBezTo>
                  <a:cubicBezTo>
                    <a:pt x="405088" y="11995943"/>
                    <a:pt x="598225" y="11959601"/>
                    <a:pt x="630414" y="11886914"/>
                  </a:cubicBezTo>
                  <a:cubicBezTo>
                    <a:pt x="630414" y="11886914"/>
                    <a:pt x="664680" y="11874455"/>
                    <a:pt x="675064" y="11832920"/>
                  </a:cubicBezTo>
                  <a:cubicBezTo>
                    <a:pt x="671949" y="11742581"/>
                    <a:pt x="653259" y="11435225"/>
                    <a:pt x="685448" y="11318928"/>
                  </a:cubicBezTo>
                  <a:cubicBezTo>
                    <a:pt x="724906" y="11175633"/>
                    <a:pt x="779939" y="11100870"/>
                    <a:pt x="789285" y="11049990"/>
                  </a:cubicBezTo>
                  <a:cubicBezTo>
                    <a:pt x="801745" y="10978343"/>
                    <a:pt x="799669" y="10939923"/>
                    <a:pt x="782016" y="10884890"/>
                  </a:cubicBezTo>
                  <a:cubicBezTo>
                    <a:pt x="753980" y="10798705"/>
                    <a:pt x="701023" y="10712521"/>
                    <a:pt x="690640" y="10707329"/>
                  </a:cubicBezTo>
                  <a:cubicBezTo>
                    <a:pt x="676102" y="10540152"/>
                    <a:pt x="715561" y="10380243"/>
                    <a:pt x="757095" y="10246294"/>
                  </a:cubicBezTo>
                  <a:cubicBezTo>
                    <a:pt x="782016" y="10166339"/>
                    <a:pt x="806937" y="10050042"/>
                    <a:pt x="833934" y="9972165"/>
                  </a:cubicBezTo>
                  <a:cubicBezTo>
                    <a:pt x="895198" y="9789412"/>
                    <a:pt x="930503" y="9671038"/>
                    <a:pt x="941925" y="9459211"/>
                  </a:cubicBezTo>
                  <a:cubicBezTo>
                    <a:pt x="954385" y="9232846"/>
                    <a:pt x="963730" y="9146662"/>
                    <a:pt x="990728" y="9000252"/>
                  </a:cubicBezTo>
                  <a:cubicBezTo>
                    <a:pt x="1012534" y="8886032"/>
                    <a:pt x="1024994" y="8791540"/>
                    <a:pt x="1091450" y="8678358"/>
                  </a:cubicBezTo>
                  <a:cubicBezTo>
                    <a:pt x="1143368" y="8589059"/>
                    <a:pt x="1179711" y="8496644"/>
                    <a:pt x="1210862" y="8400076"/>
                  </a:cubicBezTo>
                  <a:cubicBezTo>
                    <a:pt x="1345850" y="8393845"/>
                    <a:pt x="1456955" y="8439533"/>
                    <a:pt x="1618941" y="8476915"/>
                  </a:cubicBezTo>
                  <a:cubicBezTo>
                    <a:pt x="1665667" y="8487298"/>
                    <a:pt x="1919029" y="8484183"/>
                    <a:pt x="1967832" y="8484183"/>
                  </a:cubicBezTo>
                  <a:cubicBezTo>
                    <a:pt x="1986523" y="8484183"/>
                    <a:pt x="2005214" y="8484183"/>
                    <a:pt x="2023904" y="8485222"/>
                  </a:cubicBezTo>
                  <a:cubicBezTo>
                    <a:pt x="2034288" y="8558946"/>
                    <a:pt x="2036364" y="8636823"/>
                    <a:pt x="2023904" y="8734430"/>
                  </a:cubicBezTo>
                  <a:cubicBezTo>
                    <a:pt x="1994830" y="8975332"/>
                    <a:pt x="1964717" y="9100974"/>
                    <a:pt x="1942912" y="9321107"/>
                  </a:cubicBezTo>
                  <a:cubicBezTo>
                    <a:pt x="1923183" y="9510090"/>
                    <a:pt x="1935643" y="9685575"/>
                    <a:pt x="1942912" y="9875596"/>
                  </a:cubicBezTo>
                  <a:cubicBezTo>
                    <a:pt x="1955372" y="10220334"/>
                    <a:pt x="1984446" y="10272253"/>
                    <a:pt x="1928374" y="10609722"/>
                  </a:cubicBezTo>
                  <a:cubicBezTo>
                    <a:pt x="1896185" y="10621145"/>
                    <a:pt x="1855689" y="10722904"/>
                    <a:pt x="1812077" y="10821550"/>
                  </a:cubicBezTo>
                  <a:cubicBezTo>
                    <a:pt x="1765350" y="10930578"/>
                    <a:pt x="1796502" y="11018840"/>
                    <a:pt x="1843228" y="11139290"/>
                  </a:cubicBezTo>
                  <a:cubicBezTo>
                    <a:pt x="1866072" y="11198477"/>
                    <a:pt x="1893070" y="11304391"/>
                    <a:pt x="1906568" y="11412380"/>
                  </a:cubicBezTo>
                  <a:cubicBezTo>
                    <a:pt x="1920068" y="11528678"/>
                    <a:pt x="1903453" y="11814229"/>
                    <a:pt x="1929413" y="11829805"/>
                  </a:cubicBezTo>
                  <a:cubicBezTo>
                    <a:pt x="1927336" y="11853687"/>
                    <a:pt x="1973024" y="11855764"/>
                    <a:pt x="1973024" y="11855764"/>
                  </a:cubicBezTo>
                  <a:cubicBezTo>
                    <a:pt x="2035327" y="11957524"/>
                    <a:pt x="2198350" y="11954409"/>
                    <a:pt x="2340606" y="11935718"/>
                  </a:cubicBezTo>
                  <a:cubicBezTo>
                    <a:pt x="2445482" y="11923258"/>
                    <a:pt x="2521283" y="11908721"/>
                    <a:pt x="2559702" y="11875493"/>
                  </a:cubicBezTo>
                  <a:cubicBezTo>
                    <a:pt x="2564894" y="11783078"/>
                    <a:pt x="2561779" y="11655359"/>
                    <a:pt x="2534781" y="11572289"/>
                  </a:cubicBezTo>
                  <a:cubicBezTo>
                    <a:pt x="2503630" y="11473645"/>
                    <a:pt x="2474556" y="11447685"/>
                    <a:pt x="2447558" y="11390575"/>
                  </a:cubicBezTo>
                  <a:cubicBezTo>
                    <a:pt x="2412254" y="11314774"/>
                    <a:pt x="2380065" y="11213014"/>
                    <a:pt x="2347875" y="11106062"/>
                  </a:cubicBezTo>
                  <a:cubicBezTo>
                    <a:pt x="2333338" y="11060374"/>
                    <a:pt x="2286611" y="10998072"/>
                    <a:pt x="2319839" y="10919156"/>
                  </a:cubicBezTo>
                  <a:cubicBezTo>
                    <a:pt x="2347875" y="10854777"/>
                    <a:pt x="2331261" y="10790398"/>
                    <a:pt x="2330223" y="10729135"/>
                  </a:cubicBezTo>
                  <a:cubicBezTo>
                    <a:pt x="2328146" y="10649180"/>
                    <a:pt x="2338530" y="10573380"/>
                    <a:pt x="2371758" y="10495502"/>
                  </a:cubicBezTo>
                  <a:cubicBezTo>
                    <a:pt x="2442367" y="10330401"/>
                    <a:pt x="2511937" y="10129996"/>
                    <a:pt x="2551395" y="9953474"/>
                  </a:cubicBezTo>
                  <a:cubicBezTo>
                    <a:pt x="2571124" y="9862097"/>
                    <a:pt x="2595007" y="9782143"/>
                    <a:pt x="2619927" y="9689728"/>
                  </a:cubicBezTo>
                  <a:cubicBezTo>
                    <a:pt x="2645887" y="9594199"/>
                    <a:pt x="2670807" y="9450903"/>
                    <a:pt x="2684307" y="9357451"/>
                  </a:cubicBezTo>
                  <a:cubicBezTo>
                    <a:pt x="2709227" y="9187158"/>
                    <a:pt x="2722726" y="9097859"/>
                    <a:pt x="2728956" y="8910952"/>
                  </a:cubicBezTo>
                  <a:cubicBezTo>
                    <a:pt x="2736225" y="8681473"/>
                    <a:pt x="2714419" y="8650322"/>
                    <a:pt x="2714419" y="8514296"/>
                  </a:cubicBezTo>
                  <a:cubicBezTo>
                    <a:pt x="2714419" y="8466531"/>
                    <a:pt x="2717534" y="8415650"/>
                    <a:pt x="2720649" y="8363732"/>
                  </a:cubicBezTo>
                  <a:cubicBezTo>
                    <a:pt x="2726879" y="8361656"/>
                    <a:pt x="2734148" y="8358541"/>
                    <a:pt x="2740378" y="8356464"/>
                  </a:cubicBezTo>
                  <a:cubicBezTo>
                    <a:pt x="2832793" y="8322198"/>
                    <a:pt x="2981280" y="8377232"/>
                    <a:pt x="3068502" y="8333620"/>
                  </a:cubicBezTo>
                  <a:cubicBezTo>
                    <a:pt x="3099654" y="8111410"/>
                    <a:pt x="3088232" y="7973307"/>
                    <a:pt x="3088232" y="7751096"/>
                  </a:cubicBezTo>
                  <a:cubicBezTo>
                    <a:pt x="3088232" y="7372091"/>
                    <a:pt x="3068502" y="6988933"/>
                    <a:pt x="3068502" y="6608891"/>
                  </a:cubicBezTo>
                  <a:cubicBezTo>
                    <a:pt x="3063310" y="6470788"/>
                    <a:pt x="3026968" y="6275575"/>
                    <a:pt x="3026968" y="6085554"/>
                  </a:cubicBezTo>
                  <a:cubicBezTo>
                    <a:pt x="3068502" y="6079323"/>
                    <a:pt x="3110037" y="6074131"/>
                    <a:pt x="3110037" y="6074131"/>
                  </a:cubicBezTo>
                  <a:cubicBezTo>
                    <a:pt x="3103807" y="5901762"/>
                    <a:pt x="3067464" y="5804156"/>
                    <a:pt x="3051888" y="5721086"/>
                  </a:cubicBezTo>
                  <a:cubicBezTo>
                    <a:pt x="2972973" y="5276665"/>
                    <a:pt x="2890942" y="5078337"/>
                    <a:pt x="2890942" y="5078337"/>
                  </a:cubicBezTo>
                  <a:cubicBezTo>
                    <a:pt x="2969858" y="5119871"/>
                    <a:pt x="3050850" y="5125063"/>
                    <a:pt x="3102769" y="5085605"/>
                  </a:cubicBezTo>
                  <a:cubicBezTo>
                    <a:pt x="3125613" y="5067953"/>
                    <a:pt x="3166109" y="5046147"/>
                    <a:pt x="3183761" y="5011881"/>
                  </a:cubicBezTo>
                  <a:cubicBezTo>
                    <a:pt x="3198298" y="4983845"/>
                    <a:pt x="3214913" y="4951656"/>
                    <a:pt x="3231526" y="4918428"/>
                  </a:cubicBezTo>
                  <a:cubicBezTo>
                    <a:pt x="3301097" y="4923620"/>
                    <a:pt x="3293828" y="5032648"/>
                    <a:pt x="3357169" y="4973461"/>
                  </a:cubicBezTo>
                  <a:cubicBezTo>
                    <a:pt x="3402857" y="4929850"/>
                    <a:pt x="3446468" y="4761634"/>
                    <a:pt x="3468274" y="4703486"/>
                  </a:cubicBezTo>
                  <a:cubicBezTo>
                    <a:pt x="3497348" y="4624570"/>
                    <a:pt x="3506694" y="4566421"/>
                    <a:pt x="3531614" y="4489582"/>
                  </a:cubicBezTo>
                  <a:cubicBezTo>
                    <a:pt x="3561727" y="4399244"/>
                    <a:pt x="3620914" y="4253872"/>
                    <a:pt x="3626106" y="4157304"/>
                  </a:cubicBezTo>
                  <a:cubicBezTo>
                    <a:pt x="3634413" y="4009856"/>
                    <a:pt x="3630260" y="3956899"/>
                    <a:pt x="3586648" y="3841640"/>
                  </a:cubicBezTo>
                  <a:cubicBezTo>
                    <a:pt x="3580418" y="3814643"/>
                    <a:pt x="3573149" y="3786607"/>
                    <a:pt x="3562766" y="3755456"/>
                  </a:cubicBezTo>
                  <a:close/>
                  <a:moveTo>
                    <a:pt x="617954" y="4981768"/>
                  </a:moveTo>
                  <a:cubicBezTo>
                    <a:pt x="608609" y="5134409"/>
                    <a:pt x="587841" y="5263166"/>
                    <a:pt x="569151" y="5460456"/>
                  </a:cubicBezTo>
                  <a:cubicBezTo>
                    <a:pt x="549422" y="5657746"/>
                    <a:pt x="528654" y="5850882"/>
                    <a:pt x="528654" y="5850882"/>
                  </a:cubicBezTo>
                  <a:cubicBezTo>
                    <a:pt x="523463" y="5775081"/>
                    <a:pt x="514117" y="5735623"/>
                    <a:pt x="514117" y="5681628"/>
                  </a:cubicBezTo>
                  <a:cubicBezTo>
                    <a:pt x="514117" y="5607904"/>
                    <a:pt x="518271" y="5553909"/>
                    <a:pt x="525539" y="5479147"/>
                  </a:cubicBezTo>
                  <a:cubicBezTo>
                    <a:pt x="532808" y="5397116"/>
                    <a:pt x="544230" y="5304701"/>
                    <a:pt x="552537" y="5221632"/>
                  </a:cubicBezTo>
                  <a:cubicBezTo>
                    <a:pt x="567074" y="5075221"/>
                    <a:pt x="564997" y="5001497"/>
                    <a:pt x="572266" y="4888315"/>
                  </a:cubicBezTo>
                  <a:cubicBezTo>
                    <a:pt x="578496" y="4800054"/>
                    <a:pt x="600302" y="4665066"/>
                    <a:pt x="642875" y="4534232"/>
                  </a:cubicBezTo>
                  <a:cubicBezTo>
                    <a:pt x="642875" y="4534232"/>
                    <a:pt x="628338" y="4830167"/>
                    <a:pt x="618992" y="4982807"/>
                  </a:cubicBezTo>
                  <a:close/>
                  <a:moveTo>
                    <a:pt x="3122497" y="4173918"/>
                  </a:moveTo>
                  <a:cubicBezTo>
                    <a:pt x="3107960" y="4218568"/>
                    <a:pt x="3096538" y="4280870"/>
                    <a:pt x="3083039" y="4346287"/>
                  </a:cubicBezTo>
                  <a:cubicBezTo>
                    <a:pt x="3067464" y="4426241"/>
                    <a:pt x="2958436" y="4563306"/>
                    <a:pt x="3002047" y="4599649"/>
                  </a:cubicBezTo>
                  <a:cubicBezTo>
                    <a:pt x="2989586" y="4626646"/>
                    <a:pt x="2977126" y="4660913"/>
                    <a:pt x="2958436" y="4685833"/>
                  </a:cubicBezTo>
                  <a:cubicBezTo>
                    <a:pt x="2939745" y="4710754"/>
                    <a:pt x="2930399" y="4712831"/>
                    <a:pt x="2907555" y="4713869"/>
                  </a:cubicBezTo>
                  <a:cubicBezTo>
                    <a:pt x="2883673" y="4715946"/>
                    <a:pt x="2843177" y="4677527"/>
                    <a:pt x="2809949" y="4647414"/>
                  </a:cubicBezTo>
                  <a:cubicBezTo>
                    <a:pt x="2792296" y="4631838"/>
                    <a:pt x="2779836" y="4619378"/>
                    <a:pt x="2764261" y="4607956"/>
                  </a:cubicBezTo>
                  <a:cubicBezTo>
                    <a:pt x="2742455" y="4591342"/>
                    <a:pt x="2724803" y="4575767"/>
                    <a:pt x="2702997" y="4591342"/>
                  </a:cubicBezTo>
                  <a:cubicBezTo>
                    <a:pt x="2692613" y="4458431"/>
                    <a:pt x="2678076" y="4418973"/>
                    <a:pt x="2685344" y="4342134"/>
                  </a:cubicBezTo>
                  <a:cubicBezTo>
                    <a:pt x="2689498" y="4299561"/>
                    <a:pt x="2685344" y="4256988"/>
                    <a:pt x="2680153" y="4214415"/>
                  </a:cubicBezTo>
                  <a:cubicBezTo>
                    <a:pt x="2675999" y="4179110"/>
                    <a:pt x="2672884" y="4159381"/>
                    <a:pt x="2667692" y="4117846"/>
                  </a:cubicBezTo>
                  <a:cubicBezTo>
                    <a:pt x="2663539" y="4080465"/>
                    <a:pt x="2656270" y="4056582"/>
                    <a:pt x="2653155" y="4014009"/>
                  </a:cubicBezTo>
                  <a:cubicBezTo>
                    <a:pt x="2649002" y="3960014"/>
                    <a:pt x="2649002" y="3917441"/>
                    <a:pt x="2644848" y="3867600"/>
                  </a:cubicBezTo>
                  <a:cubicBezTo>
                    <a:pt x="2641733" y="3822950"/>
                    <a:pt x="2644848" y="3769993"/>
                    <a:pt x="2657309" y="3728458"/>
                  </a:cubicBezTo>
                  <a:cubicBezTo>
                    <a:pt x="2672884" y="3676540"/>
                    <a:pt x="2690537" y="3648504"/>
                    <a:pt x="2700920" y="3601777"/>
                  </a:cubicBezTo>
                  <a:cubicBezTo>
                    <a:pt x="2716496" y="3530130"/>
                    <a:pt x="2716496" y="3503132"/>
                    <a:pt x="2724803" y="3462636"/>
                  </a:cubicBezTo>
                  <a:cubicBezTo>
                    <a:pt x="2736225" y="3406564"/>
                    <a:pt x="2733109" y="3338032"/>
                    <a:pt x="2752838" y="3276768"/>
                  </a:cubicBezTo>
                  <a:cubicBezTo>
                    <a:pt x="2812025" y="3370221"/>
                    <a:pt x="2881596" y="3497940"/>
                    <a:pt x="2975049" y="3631890"/>
                  </a:cubicBezTo>
                  <a:cubicBezTo>
                    <a:pt x="3009315" y="3680693"/>
                    <a:pt x="3044620" y="3737804"/>
                    <a:pt x="3068502" y="3789722"/>
                  </a:cubicBezTo>
                  <a:cubicBezTo>
                    <a:pt x="3090308" y="3837487"/>
                    <a:pt x="3112114" y="3882137"/>
                    <a:pt x="3127689" y="3929901"/>
                  </a:cubicBezTo>
                  <a:cubicBezTo>
                    <a:pt x="3140150" y="3968321"/>
                    <a:pt x="3149495" y="3992204"/>
                    <a:pt x="3149495" y="4036853"/>
                  </a:cubicBezTo>
                  <a:cubicBezTo>
                    <a:pt x="3149495" y="4086695"/>
                    <a:pt x="3144304" y="4103309"/>
                    <a:pt x="3122497" y="4172880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7B1E14D-0101-4E62-D567-9C2E29A03228}"/>
                </a:ext>
              </a:extLst>
            </p:cNvPr>
            <p:cNvGrpSpPr/>
            <p:nvPr userDrawn="1"/>
          </p:nvGrpSpPr>
          <p:grpSpPr>
            <a:xfrm>
              <a:off x="18922683" y="13377048"/>
              <a:ext cx="2148810" cy="6786546"/>
              <a:chOff x="8874882" y="13377048"/>
              <a:chExt cx="2148810" cy="6786546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3D77B43-5CF1-E75A-7EFE-2B475AB95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287" y="14040469"/>
                <a:ext cx="0" cy="6123125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397C464-1E72-4D90-C07E-C9674C512C26}"/>
                  </a:ext>
                </a:extLst>
              </p:cNvPr>
              <p:cNvSpPr txBox="1"/>
              <p:nvPr/>
            </p:nvSpPr>
            <p:spPr>
              <a:xfrm>
                <a:off x="8874882" y="13377048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>
                    <a:latin typeface="Segoe Sans Display Semibold" pitchFamily="2" charset="0"/>
                    <a:cs typeface="Segoe Sans Display Semibold" pitchFamily="2" charset="0"/>
                  </a:rPr>
                  <a:t>5 ft 5 inch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5184805-AACA-9D85-EE01-9ED57E54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676" y="14006286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Center Screen Safe Space" hidden="1">
            <a:extLst>
              <a:ext uri="{FF2B5EF4-FFF2-40B4-BE49-F238E27FC236}">
                <a16:creationId xmlns:a16="http://schemas.microsoft.com/office/drawing/2014/main" id="{67596BE9-13BB-4C52-3013-CF87F6D422B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1" y="0"/>
            <a:chExt cx="43891201" cy="201168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7EA45B-D5D2-9FBC-7491-6FFF4C6141FC}"/>
                </a:ext>
              </a:extLst>
            </p:cNvPr>
            <p:cNvSpPr/>
            <p:nvPr userDrawn="1"/>
          </p:nvSpPr>
          <p:spPr bwMode="auto">
            <a:xfrm>
              <a:off x="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573AD2A-6E0E-A2CE-9A7E-AABFDFABAC1C}"/>
                </a:ext>
              </a:extLst>
            </p:cNvPr>
            <p:cNvSpPr/>
            <p:nvPr userDrawn="1"/>
          </p:nvSpPr>
          <p:spPr bwMode="auto">
            <a:xfrm>
              <a:off x="3981450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199AB4-2A7D-D52E-8352-BE8830FA3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67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417723F-F34B-A222-B18F-11593EDE91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8145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465A-2D6D-BAD4-CE2C-B64A75123154}"/>
                </a:ext>
              </a:extLst>
            </p:cNvPr>
            <p:cNvSpPr txBox="1"/>
            <p:nvPr userDrawn="1"/>
          </p:nvSpPr>
          <p:spPr>
            <a:xfrm>
              <a:off x="-1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4B42A27-0685-AD1E-64AC-525A79D24820}"/>
                </a:ext>
              </a:extLst>
            </p:cNvPr>
            <p:cNvSpPr txBox="1"/>
            <p:nvPr userDrawn="1"/>
          </p:nvSpPr>
          <p:spPr>
            <a:xfrm>
              <a:off x="39814499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0163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8" r:id="rId1"/>
    <p:sldLayoutId id="2147485769" r:id="rId2"/>
    <p:sldLayoutId id="2147485770" r:id="rId3"/>
    <p:sldLayoutId id="2147485771" r:id="rId4"/>
    <p:sldLayoutId id="2147485772" r:id="rId5"/>
    <p:sldLayoutId id="2147485773" r:id="rId6"/>
    <p:sldLayoutId id="2147485774" r:id="rId7"/>
    <p:sldLayoutId id="2147485775" r:id="rId8"/>
    <p:sldLayoutId id="2147485776" r:id="rId9"/>
    <p:sldLayoutId id="2147485777" r:id="rId10"/>
    <p:sldLayoutId id="2147485778" r:id="rId11"/>
    <p:sldLayoutId id="2147485779" r:id="rId12"/>
    <p:sldLayoutId id="2147485780" r:id="rId13"/>
    <p:sldLayoutId id="2147485781" r:id="rId14"/>
    <p:sldLayoutId id="2147485782" r:id="rId15"/>
    <p:sldLayoutId id="2147485783" r:id="rId16"/>
    <p:sldLayoutId id="2147485784" r:id="rId17"/>
    <p:sldLayoutId id="2147485785" r:id="rId18"/>
    <p:sldLayoutId id="2147485786" r:id="rId19"/>
    <p:sldLayoutId id="2147485787" r:id="rId20"/>
    <p:sldLayoutId id="2147485788" r:id="rId21"/>
    <p:sldLayoutId id="2147485789" r:id="rId22"/>
    <p:sldLayoutId id="2147485790" r:id="rId23"/>
    <p:sldLayoutId id="2147485791" r:id="rId24"/>
    <p:sldLayoutId id="2147485792" r:id="rId25"/>
    <p:sldLayoutId id="2147485793" r:id="rId26"/>
    <p:sldLayoutId id="2147485794" r:id="rId27"/>
    <p:sldLayoutId id="2147485795" r:id="rId28"/>
    <p:sldLayoutId id="2147485796" r:id="rId29"/>
    <p:sldLayoutId id="2147485797" r:id="rId30"/>
    <p:sldLayoutId id="2147485798" r:id="rId31"/>
    <p:sldLayoutId id="2147485799" r:id="rId32"/>
    <p:sldLayoutId id="2147485800" r:id="rId33"/>
    <p:sldLayoutId id="2147485801" r:id="rId34"/>
    <p:sldLayoutId id="2147485802" r:id="rId35"/>
    <p:sldLayoutId id="2147485803" r:id="rId36"/>
    <p:sldLayoutId id="2147485804" r:id="rId37"/>
    <p:sldLayoutId id="2147485805" r:id="rId38"/>
    <p:sldLayoutId id="2147485806" r:id="rId39"/>
    <p:sldLayoutId id="2147485807" r:id="rId40"/>
    <p:sldLayoutId id="2147485808" r:id="rId41"/>
    <p:sldLayoutId id="2147485809" r:id="rId42"/>
    <p:sldLayoutId id="2147485810" r:id="rId43"/>
    <p:sldLayoutId id="2147485811" r:id="rId44"/>
    <p:sldLayoutId id="2147485812" r:id="rId45"/>
    <p:sldLayoutId id="2147485813" r:id="rId46"/>
    <p:sldLayoutId id="2147485814" r:id="rId47"/>
    <p:sldLayoutId id="2147485815" r:id="rId48"/>
    <p:sldLayoutId id="2147485816" r:id="rId49"/>
    <p:sldLayoutId id="2147485817" r:id="rId50"/>
  </p:sldLayoutIdLst>
  <p:transition>
    <p:fade/>
  </p:transition>
  <p:hf sldNum="0" hdr="0" ftr="0" dt="0"/>
  <p:txStyles>
    <p:titleStyle>
      <a:lvl1pPr algn="l" defTabSz="760064" rtl="0" eaLnBrk="1" latinLnBrk="0" hangingPunct="1">
        <a:lnSpc>
          <a:spcPct val="100000"/>
        </a:lnSpc>
        <a:spcBef>
          <a:spcPct val="0"/>
        </a:spcBef>
        <a:buNone/>
        <a:defRPr lang="en-US" sz="2934" b="0" kern="1200" cap="none" spc="-41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627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82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7255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35553" marR="0" indent="-162994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04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6906" marR="0" indent="-147471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34377" marR="0" indent="-137122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90176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470209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2850241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230274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8003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6006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40096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20128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900161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8019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6022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040257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1326">
          <p15:clr>
            <a:srgbClr val="C35EA4"/>
          </p15:clr>
        </p15:guide>
        <p15:guide id="17" pos="26328">
          <p15:clr>
            <a:srgbClr val="C35EA4"/>
          </p15:clr>
        </p15:guide>
        <p15:guide id="25" orient="horz" pos="1082">
          <p15:clr>
            <a:srgbClr val="C35EA4"/>
          </p15:clr>
        </p15:guide>
        <p15:guide id="26" orient="horz" pos="11584">
          <p15:clr>
            <a:srgbClr val="C35EA4"/>
          </p15:clr>
        </p15:guide>
        <p15:guide id="27" orient="horz" pos="540">
          <p15:clr>
            <a:srgbClr val="A4A3A4"/>
          </p15:clr>
        </p15:guide>
        <p15:guide id="28" pos="666">
          <p15:clr>
            <a:srgbClr val="A4A3A4"/>
          </p15:clr>
        </p15:guide>
        <p15:guide id="29" orient="horz" pos="12129">
          <p15:clr>
            <a:srgbClr val="A4A3A4"/>
          </p15:clr>
        </p15:guide>
        <p15:guide id="30" pos="26982">
          <p15:clr>
            <a:srgbClr val="A4A3A4"/>
          </p15:clr>
        </p15:guide>
        <p15:guide id="31" orient="horz" pos="11757">
          <p15:clr>
            <a:srgbClr val="F26B43"/>
          </p15:clr>
        </p15:guide>
        <p15:guide id="32" pos="2569">
          <p15:clr>
            <a:srgbClr val="9FCC3B"/>
          </p15:clr>
        </p15:guide>
        <p15:guide id="33" pos="25079">
          <p15:clr>
            <a:srgbClr val="9FCC3B"/>
          </p15:clr>
        </p15:guide>
        <p15:guide id="34" pos="23999">
          <p15:clr>
            <a:srgbClr val="C35EA4"/>
          </p15:clr>
        </p15:guide>
        <p15:guide id="35" pos="24551">
          <p15:clr>
            <a:srgbClr val="A4A3A4"/>
          </p15:clr>
        </p15:guide>
        <p15:guide id="36" pos="3649">
          <p15:clr>
            <a:srgbClr val="C35EA4"/>
          </p15:clr>
        </p15:guide>
        <p15:guide id="37" pos="3097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phic 169">
            <a:extLst>
              <a:ext uri="{FF2B5EF4-FFF2-40B4-BE49-F238E27FC236}">
                <a16:creationId xmlns:a16="http://schemas.microsoft.com/office/drawing/2014/main" id="{87669CC0-3832-FA2C-CEFD-1CCDCD58E618}"/>
              </a:ext>
            </a:extLst>
          </p:cNvPr>
          <p:cNvPicPr>
            <a:picLocks/>
          </p:cNvPicPr>
          <p:nvPr userDrawn="1"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 rot="5400000">
            <a:off x="9382283" y="2870836"/>
            <a:ext cx="6858000" cy="11163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4" cy="4515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5045" y="1435503"/>
            <a:ext cx="8973784" cy="1314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eaker stage presence" hidden="1">
            <a:extLst>
              <a:ext uri="{FF2B5EF4-FFF2-40B4-BE49-F238E27FC236}">
                <a16:creationId xmlns:a16="http://schemas.microsoft.com/office/drawing/2014/main" id="{43E41BE2-06D9-7A84-6481-48E62E2C7EC3}"/>
              </a:ext>
            </a:extLst>
          </p:cNvPr>
          <p:cNvSpPr/>
          <p:nvPr userDrawn="1"/>
        </p:nvSpPr>
        <p:spPr bwMode="auto">
          <a:xfrm>
            <a:off x="1144159" y="4394349"/>
            <a:ext cx="10015454" cy="2479603"/>
          </a:xfrm>
          <a:prstGeom prst="rect">
            <a:avLst/>
          </a:prstGeom>
          <a:pattFill prst="lt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40640" rIns="5080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853416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1500" b="1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Segoe UI Variable Display Semibold" pitchFamily="2" charset="0"/>
                <a:ea typeface="+mn-ea"/>
                <a:cs typeface="Segoe Sans Display Semibold" pitchFamily="2" charset="0"/>
              </a:rPr>
              <a:t>Speaker stage presence</a:t>
            </a:r>
            <a:r>
              <a:rPr lang="en-US" sz="1500" b="1" i="0" kern="1200">
                <a:solidFill>
                  <a:schemeClr val="bg2">
                    <a:lumMod val="60000"/>
                    <a:lumOff val="40000"/>
                  </a:schemeClr>
                </a:solidFill>
                <a:latin typeface="Segoe UI Variable Display Semibold" pitchFamily="2" charset="0"/>
                <a:ea typeface="+mn-ea"/>
                <a:cs typeface="Segoe Sans Display Semibold" pitchFamily="2" charset="0"/>
              </a:rPr>
              <a:t> </a:t>
            </a:r>
          </a:p>
        </p:txBody>
      </p:sp>
      <p:grpSp>
        <p:nvGrpSpPr>
          <p:cNvPr id="169" name="Scale: 6 Foot" hidden="1">
            <a:extLst>
              <a:ext uri="{FF2B5EF4-FFF2-40B4-BE49-F238E27FC236}">
                <a16:creationId xmlns:a16="http://schemas.microsoft.com/office/drawing/2014/main" id="{9B015CDA-565F-74BB-E8A2-A8BBFEE66511}"/>
              </a:ext>
            </a:extLst>
          </p:cNvPr>
          <p:cNvGrpSpPr/>
          <p:nvPr userDrawn="1"/>
        </p:nvGrpSpPr>
        <p:grpSpPr>
          <a:xfrm>
            <a:off x="6243205" y="4201336"/>
            <a:ext cx="1188791" cy="3159566"/>
            <a:chOff x="22475536" y="12323919"/>
            <a:chExt cx="4279649" cy="926806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36FDD67-879D-C40C-6CD9-7E2B22569D26}"/>
                </a:ext>
              </a:extLst>
            </p:cNvPr>
            <p:cNvSpPr/>
            <p:nvPr userDrawn="1"/>
          </p:nvSpPr>
          <p:spPr>
            <a:xfrm>
              <a:off x="22475536" y="12937068"/>
              <a:ext cx="2782738" cy="8654912"/>
            </a:xfrm>
            <a:custGeom>
              <a:avLst/>
              <a:gdLst>
                <a:gd name="connsiteX0" fmla="*/ 2899 w 4038617"/>
                <a:gd name="connsiteY0" fmla="*/ 4525801 h 12560967"/>
                <a:gd name="connsiteX1" fmla="*/ 77661 w 4038617"/>
                <a:gd name="connsiteY1" fmla="*/ 5078212 h 12560967"/>
                <a:gd name="connsiteX2" fmla="*/ 155539 w 4038617"/>
                <a:gd name="connsiteY2" fmla="*/ 5525749 h 12560967"/>
                <a:gd name="connsiteX3" fmla="*/ 255222 w 4038617"/>
                <a:gd name="connsiteY3" fmla="*/ 5869449 h 12560967"/>
                <a:gd name="connsiteX4" fmla="*/ 343483 w 4038617"/>
                <a:gd name="connsiteY4" fmla="*/ 6174729 h 12560967"/>
                <a:gd name="connsiteX5" fmla="*/ 377749 w 4038617"/>
                <a:gd name="connsiteY5" fmla="*/ 6270259 h 12560967"/>
                <a:gd name="connsiteX6" fmla="*/ 439013 w 4038617"/>
                <a:gd name="connsiteY6" fmla="*/ 6415630 h 12560967"/>
                <a:gd name="connsiteX7" fmla="*/ 450435 w 4038617"/>
                <a:gd name="connsiteY7" fmla="*/ 6247415 h 12560967"/>
                <a:gd name="connsiteX8" fmla="*/ 711066 w 4038617"/>
                <a:gd name="connsiteY8" fmla="*/ 6454050 h 12560967"/>
                <a:gd name="connsiteX9" fmla="*/ 650840 w 4038617"/>
                <a:gd name="connsiteY9" fmla="*/ 6909893 h 12560967"/>
                <a:gd name="connsiteX10" fmla="*/ 656032 w 4038617"/>
                <a:gd name="connsiteY10" fmla="*/ 7080186 h 12560967"/>
                <a:gd name="connsiteX11" fmla="*/ 694452 w 4038617"/>
                <a:gd name="connsiteY11" fmla="*/ 7271245 h 12560967"/>
                <a:gd name="connsiteX12" fmla="*/ 687183 w 4038617"/>
                <a:gd name="connsiteY12" fmla="*/ 7626367 h 12560967"/>
                <a:gd name="connsiteX13" fmla="*/ 728718 w 4038617"/>
                <a:gd name="connsiteY13" fmla="*/ 7965913 h 12560967"/>
                <a:gd name="connsiteX14" fmla="*/ 751562 w 4038617"/>
                <a:gd name="connsiteY14" fmla="*/ 8248350 h 12560967"/>
                <a:gd name="connsiteX15" fmla="*/ 781675 w 4038617"/>
                <a:gd name="connsiteY15" fmla="*/ 8473675 h 12560967"/>
                <a:gd name="connsiteX16" fmla="*/ 778559 w 4038617"/>
                <a:gd name="connsiteY16" fmla="*/ 8766495 h 12560967"/>
                <a:gd name="connsiteX17" fmla="*/ 752600 w 4038617"/>
                <a:gd name="connsiteY17" fmla="*/ 9034394 h 12560967"/>
                <a:gd name="connsiteX18" fmla="*/ 697567 w 4038617"/>
                <a:gd name="connsiteY18" fmla="*/ 9369787 h 12560967"/>
                <a:gd name="connsiteX19" fmla="*/ 659147 w 4038617"/>
                <a:gd name="connsiteY19" fmla="*/ 9684412 h 12560967"/>
                <a:gd name="connsiteX20" fmla="*/ 605152 w 4038617"/>
                <a:gd name="connsiteY20" fmla="*/ 9940889 h 12560967"/>
                <a:gd name="connsiteX21" fmla="*/ 586461 w 4038617"/>
                <a:gd name="connsiteY21" fmla="*/ 10220210 h 12560967"/>
                <a:gd name="connsiteX22" fmla="*/ 529351 w 4038617"/>
                <a:gd name="connsiteY22" fmla="*/ 10465265 h 12560967"/>
                <a:gd name="connsiteX23" fmla="*/ 453550 w 4038617"/>
                <a:gd name="connsiteY23" fmla="*/ 10984449 h 12560967"/>
                <a:gd name="connsiteX24" fmla="*/ 419284 w 4038617"/>
                <a:gd name="connsiteY24" fmla="*/ 11201468 h 12560967"/>
                <a:gd name="connsiteX25" fmla="*/ 369442 w 4038617"/>
                <a:gd name="connsiteY25" fmla="*/ 11449638 h 12560967"/>
                <a:gd name="connsiteX26" fmla="*/ 437975 w 4038617"/>
                <a:gd name="connsiteY26" fmla="*/ 11629275 h 12560967"/>
                <a:gd name="connsiteX27" fmla="*/ 449397 w 4038617"/>
                <a:gd name="connsiteY27" fmla="*/ 11823450 h 12560967"/>
                <a:gd name="connsiteX28" fmla="*/ 376711 w 4038617"/>
                <a:gd name="connsiteY28" fmla="*/ 11976090 h 12560967"/>
                <a:gd name="connsiteX29" fmla="*/ 320639 w 4038617"/>
                <a:gd name="connsiteY29" fmla="*/ 12080965 h 12560967"/>
                <a:gd name="connsiteX30" fmla="*/ 199150 w 4038617"/>
                <a:gd name="connsiteY30" fmla="*/ 12239836 h 12560967"/>
                <a:gd name="connsiteX31" fmla="*/ 184613 w 4038617"/>
                <a:gd name="connsiteY31" fmla="*/ 12414282 h 12560967"/>
                <a:gd name="connsiteX32" fmla="*/ 299872 w 4038617"/>
                <a:gd name="connsiteY32" fmla="*/ 12540962 h 12560967"/>
                <a:gd name="connsiteX33" fmla="*/ 553234 w 4038617"/>
                <a:gd name="connsiteY33" fmla="*/ 12559653 h 12560967"/>
                <a:gd name="connsiteX34" fmla="*/ 888626 w 4038617"/>
                <a:gd name="connsiteY34" fmla="*/ 12510850 h 12560967"/>
                <a:gd name="connsiteX35" fmla="*/ 1094223 w 4038617"/>
                <a:gd name="connsiteY35" fmla="*/ 12421550 h 12560967"/>
                <a:gd name="connsiteX36" fmla="*/ 1131605 w 4038617"/>
                <a:gd name="connsiteY36" fmla="*/ 12280332 h 12560967"/>
                <a:gd name="connsiteX37" fmla="*/ 1102530 w 4038617"/>
                <a:gd name="connsiteY37" fmla="*/ 12006203 h 12560967"/>
                <a:gd name="connsiteX38" fmla="*/ 1262439 w 4038617"/>
                <a:gd name="connsiteY38" fmla="*/ 11836949 h 12560967"/>
                <a:gd name="connsiteX39" fmla="*/ 1240633 w 4038617"/>
                <a:gd name="connsiteY39" fmla="*/ 11723767 h 12560967"/>
                <a:gd name="connsiteX40" fmla="*/ 1186638 w 4038617"/>
                <a:gd name="connsiteY40" fmla="*/ 11601239 h 12560967"/>
                <a:gd name="connsiteX41" fmla="*/ 1310204 w 4038617"/>
                <a:gd name="connsiteY41" fmla="*/ 11441331 h 12560967"/>
                <a:gd name="connsiteX42" fmla="*/ 1256209 w 4038617"/>
                <a:gd name="connsiteY42" fmla="*/ 11189007 h 12560967"/>
                <a:gd name="connsiteX43" fmla="*/ 1281130 w 4038617"/>
                <a:gd name="connsiteY43" fmla="*/ 10930454 h 12560967"/>
                <a:gd name="connsiteX44" fmla="*/ 1340317 w 4038617"/>
                <a:gd name="connsiteY44" fmla="*/ 10532759 h 12560967"/>
                <a:gd name="connsiteX45" fmla="*/ 1386005 w 4038617"/>
                <a:gd name="connsiteY45" fmla="*/ 10234747 h 12560967"/>
                <a:gd name="connsiteX46" fmla="*/ 1397427 w 4038617"/>
                <a:gd name="connsiteY46" fmla="*/ 9975155 h 12560967"/>
                <a:gd name="connsiteX47" fmla="*/ 1413002 w 4038617"/>
                <a:gd name="connsiteY47" fmla="*/ 9806940 h 12560967"/>
                <a:gd name="connsiteX48" fmla="*/ 1451422 w 4038617"/>
                <a:gd name="connsiteY48" fmla="*/ 9631455 h 12560967"/>
                <a:gd name="connsiteX49" fmla="*/ 1432731 w 4038617"/>
                <a:gd name="connsiteY49" fmla="*/ 9447665 h 12560967"/>
                <a:gd name="connsiteX50" fmla="*/ 1471151 w 4038617"/>
                <a:gd name="connsiteY50" fmla="*/ 9249336 h 12560967"/>
                <a:gd name="connsiteX51" fmla="*/ 1524108 w 4038617"/>
                <a:gd name="connsiteY51" fmla="*/ 9036470 h 12560967"/>
                <a:gd name="connsiteX52" fmla="*/ 1578103 w 4038617"/>
                <a:gd name="connsiteY52" fmla="*/ 8761303 h 12560967"/>
                <a:gd name="connsiteX53" fmla="*/ 1668441 w 4038617"/>
                <a:gd name="connsiteY53" fmla="*/ 8456023 h 12560967"/>
                <a:gd name="connsiteX54" fmla="*/ 1692323 w 4038617"/>
                <a:gd name="connsiteY54" fmla="*/ 8196431 h 12560967"/>
                <a:gd name="connsiteX55" fmla="*/ 1776431 w 4038617"/>
                <a:gd name="connsiteY55" fmla="*/ 7951376 h 12560967"/>
                <a:gd name="connsiteX56" fmla="*/ 1806544 w 4038617"/>
                <a:gd name="connsiteY56" fmla="*/ 7691784 h 12560967"/>
                <a:gd name="connsiteX57" fmla="*/ 1943608 w 4038617"/>
                <a:gd name="connsiteY57" fmla="*/ 7401041 h 12560967"/>
                <a:gd name="connsiteX58" fmla="*/ 2004872 w 4038617"/>
                <a:gd name="connsiteY58" fmla="*/ 7125874 h 12560967"/>
                <a:gd name="connsiteX59" fmla="*/ 2111824 w 4038617"/>
                <a:gd name="connsiteY59" fmla="*/ 7625329 h 12560967"/>
                <a:gd name="connsiteX60" fmla="*/ 2259272 w 4038617"/>
                <a:gd name="connsiteY60" fmla="*/ 8053137 h 12560967"/>
                <a:gd name="connsiteX61" fmla="*/ 2370377 w 4038617"/>
                <a:gd name="connsiteY61" fmla="*/ 8430064 h 12560967"/>
                <a:gd name="connsiteX62" fmla="*/ 2518864 w 4038617"/>
                <a:gd name="connsiteY62" fmla="*/ 9020895 h 12560967"/>
                <a:gd name="connsiteX63" fmla="*/ 2580128 w 4038617"/>
                <a:gd name="connsiteY63" fmla="*/ 9341751 h 12560967"/>
                <a:gd name="connsiteX64" fmla="*/ 2661121 w 4038617"/>
                <a:gd name="connsiteY64" fmla="*/ 9622110 h 12560967"/>
                <a:gd name="connsiteX65" fmla="*/ 2714077 w 4038617"/>
                <a:gd name="connsiteY65" fmla="*/ 10051995 h 12560967"/>
                <a:gd name="connsiteX66" fmla="*/ 2752497 w 4038617"/>
                <a:gd name="connsiteY66" fmla="*/ 10507838 h 12560967"/>
                <a:gd name="connsiteX67" fmla="*/ 2807530 w 4038617"/>
                <a:gd name="connsiteY67" fmla="*/ 10754969 h 12560967"/>
                <a:gd name="connsiteX68" fmla="*/ 2828298 w 4038617"/>
                <a:gd name="connsiteY68" fmla="*/ 10960567 h 12560967"/>
                <a:gd name="connsiteX69" fmla="*/ 2828298 w 4038617"/>
                <a:gd name="connsiteY69" fmla="*/ 11167202 h 12560967"/>
                <a:gd name="connsiteX70" fmla="*/ 2889561 w 4038617"/>
                <a:gd name="connsiteY70" fmla="*/ 11388374 h 12560967"/>
                <a:gd name="connsiteX71" fmla="*/ 2828298 w 4038617"/>
                <a:gd name="connsiteY71" fmla="*/ 11690539 h 12560967"/>
                <a:gd name="connsiteX72" fmla="*/ 2909291 w 4038617"/>
                <a:gd name="connsiteY72" fmla="*/ 11802683 h 12560967"/>
                <a:gd name="connsiteX73" fmla="*/ 2986130 w 4038617"/>
                <a:gd name="connsiteY73" fmla="*/ 11835911 h 12560967"/>
                <a:gd name="connsiteX74" fmla="*/ 3044278 w 4038617"/>
                <a:gd name="connsiteY74" fmla="*/ 11998935 h 12560967"/>
                <a:gd name="connsiteX75" fmla="*/ 3013127 w 4038617"/>
                <a:gd name="connsiteY75" fmla="*/ 12373785 h 12560967"/>
                <a:gd name="connsiteX76" fmla="*/ 3236376 w 4038617"/>
                <a:gd name="connsiteY76" fmla="*/ 12399745 h 12560967"/>
                <a:gd name="connsiteX77" fmla="*/ 3463779 w 4038617"/>
                <a:gd name="connsiteY77" fmla="*/ 12533693 h 12560967"/>
                <a:gd name="connsiteX78" fmla="*/ 3843822 w 4038617"/>
                <a:gd name="connsiteY78" fmla="*/ 12533693 h 12560967"/>
                <a:gd name="connsiteX79" fmla="*/ 4019306 w 4038617"/>
                <a:gd name="connsiteY79" fmla="*/ 12444394 h 12560967"/>
                <a:gd name="connsiteX80" fmla="*/ 4023459 w 4038617"/>
                <a:gd name="connsiteY80" fmla="*/ 12224260 h 12560967"/>
                <a:gd name="connsiteX81" fmla="*/ 3843822 w 4038617"/>
                <a:gd name="connsiteY81" fmla="*/ 12051891 h 12560967"/>
                <a:gd name="connsiteX82" fmla="*/ 3782558 w 4038617"/>
                <a:gd name="connsiteY82" fmla="*/ 11926248 h 12560967"/>
                <a:gd name="connsiteX83" fmla="*/ 3725448 w 4038617"/>
                <a:gd name="connsiteY83" fmla="*/ 11849409 h 12560967"/>
                <a:gd name="connsiteX84" fmla="*/ 3628879 w 4038617"/>
                <a:gd name="connsiteY84" fmla="*/ 11762186 h 12560967"/>
                <a:gd name="connsiteX85" fmla="*/ 3664184 w 4038617"/>
                <a:gd name="connsiteY85" fmla="*/ 11742458 h 12560967"/>
                <a:gd name="connsiteX86" fmla="*/ 3584230 w 4038617"/>
                <a:gd name="connsiteY86" fmla="*/ 11581510 h 12560967"/>
                <a:gd name="connsiteX87" fmla="*/ 3661069 w 4038617"/>
                <a:gd name="connsiteY87" fmla="*/ 11440292 h 12560967"/>
                <a:gd name="connsiteX88" fmla="*/ 3638225 w 4038617"/>
                <a:gd name="connsiteY88" fmla="*/ 11160972 h 12560967"/>
                <a:gd name="connsiteX89" fmla="*/ 3596690 w 4038617"/>
                <a:gd name="connsiteY89" fmla="*/ 10939799 h 12560967"/>
                <a:gd name="connsiteX90" fmla="*/ 3542695 w 4038617"/>
                <a:gd name="connsiteY90" fmla="*/ 10710320 h 12560967"/>
                <a:gd name="connsiteX91" fmla="*/ 3516736 w 4038617"/>
                <a:gd name="connsiteY91" fmla="*/ 10325085 h 12560967"/>
                <a:gd name="connsiteX92" fmla="*/ 3516736 w 4038617"/>
                <a:gd name="connsiteY92" fmla="*/ 9904546 h 12560967"/>
                <a:gd name="connsiteX93" fmla="*/ 3447165 w 4038617"/>
                <a:gd name="connsiteY93" fmla="*/ 9553578 h 12560967"/>
                <a:gd name="connsiteX94" fmla="*/ 3378633 w 4038617"/>
                <a:gd name="connsiteY94" fmla="*/ 9346943 h 12560967"/>
                <a:gd name="connsiteX95" fmla="*/ 3316331 w 4038617"/>
                <a:gd name="connsiteY95" fmla="*/ 9002205 h 12560967"/>
                <a:gd name="connsiteX96" fmla="*/ 3292448 w 4038617"/>
                <a:gd name="connsiteY96" fmla="*/ 8660582 h 12560967"/>
                <a:gd name="connsiteX97" fmla="*/ 3224954 w 4038617"/>
                <a:gd name="connsiteY97" fmla="*/ 8216160 h 12560967"/>
                <a:gd name="connsiteX98" fmla="*/ 3270642 w 4038617"/>
                <a:gd name="connsiteY98" fmla="*/ 8025100 h 12560967"/>
                <a:gd name="connsiteX99" fmla="*/ 3313216 w 4038617"/>
                <a:gd name="connsiteY99" fmla="*/ 7803928 h 12560967"/>
                <a:gd name="connsiteX100" fmla="*/ 3324638 w 4038617"/>
                <a:gd name="connsiteY100" fmla="*/ 7406233 h 12560967"/>
                <a:gd name="connsiteX101" fmla="*/ 3300755 w 4038617"/>
                <a:gd name="connsiteY101" fmla="*/ 7115490 h 12560967"/>
                <a:gd name="connsiteX102" fmla="*/ 3316331 w 4038617"/>
                <a:gd name="connsiteY102" fmla="*/ 6837207 h 12560967"/>
                <a:gd name="connsiteX103" fmla="*/ 3491815 w 4038617"/>
                <a:gd name="connsiteY103" fmla="*/ 6814364 h 12560967"/>
                <a:gd name="connsiteX104" fmla="*/ 3400439 w 4038617"/>
                <a:gd name="connsiteY104" fmla="*/ 6356443 h 12560967"/>
                <a:gd name="connsiteX105" fmla="*/ 3495968 w 4038617"/>
                <a:gd name="connsiteY105" fmla="*/ 6212110 h 12560967"/>
                <a:gd name="connsiteX106" fmla="*/ 3582153 w 4038617"/>
                <a:gd name="connsiteY106" fmla="*/ 6101005 h 12560967"/>
                <a:gd name="connsiteX107" fmla="*/ 3671453 w 4038617"/>
                <a:gd name="connsiteY107" fmla="*/ 5952518 h 12560967"/>
                <a:gd name="connsiteX108" fmla="*/ 3687028 w 4038617"/>
                <a:gd name="connsiteY108" fmla="*/ 5765612 h 12560967"/>
                <a:gd name="connsiteX109" fmla="*/ 3709872 w 4038617"/>
                <a:gd name="connsiteY109" fmla="*/ 5544439 h 12560967"/>
                <a:gd name="connsiteX110" fmla="*/ 3820978 w 4038617"/>
                <a:gd name="connsiteY110" fmla="*/ 5391799 h 12560967"/>
                <a:gd name="connsiteX111" fmla="*/ 3950774 w 4038617"/>
                <a:gd name="connsiteY111" fmla="*/ 5040831 h 12560967"/>
                <a:gd name="connsiteX112" fmla="*/ 3965311 w 4038617"/>
                <a:gd name="connsiteY112" fmla="*/ 4824850 h 12560967"/>
                <a:gd name="connsiteX113" fmla="*/ 3927929 w 4038617"/>
                <a:gd name="connsiteY113" fmla="*/ 4627561 h 12560967"/>
                <a:gd name="connsiteX114" fmla="*/ 3950774 w 4038617"/>
                <a:gd name="connsiteY114" fmla="*/ 4276592 h 12560967"/>
                <a:gd name="connsiteX115" fmla="*/ 3893663 w 4038617"/>
                <a:gd name="connsiteY115" fmla="*/ 3810365 h 12560967"/>
                <a:gd name="connsiteX116" fmla="*/ 3882241 w 4038617"/>
                <a:gd name="connsiteY116" fmla="*/ 3451090 h 12560967"/>
                <a:gd name="connsiteX117" fmla="*/ 3813709 w 4038617"/>
                <a:gd name="connsiteY117" fmla="*/ 2767843 h 12560967"/>
                <a:gd name="connsiteX118" fmla="*/ 3745177 w 4038617"/>
                <a:gd name="connsiteY118" fmla="*/ 2481254 h 12560967"/>
                <a:gd name="connsiteX119" fmla="*/ 3572808 w 4038617"/>
                <a:gd name="connsiteY119" fmla="*/ 2374302 h 12560967"/>
                <a:gd name="connsiteX120" fmla="*/ 3224954 w 4038617"/>
                <a:gd name="connsiteY120" fmla="*/ 2207125 h 12560967"/>
                <a:gd name="connsiteX121" fmla="*/ 2878140 w 4038617"/>
                <a:gd name="connsiteY121" fmla="*/ 2045139 h 12560967"/>
                <a:gd name="connsiteX122" fmla="*/ 2608164 w 4038617"/>
                <a:gd name="connsiteY122" fmla="*/ 1905998 h 12560967"/>
                <a:gd name="connsiteX123" fmla="*/ 2448255 w 4038617"/>
                <a:gd name="connsiteY123" fmla="*/ 1789701 h 12560967"/>
                <a:gd name="connsiteX124" fmla="*/ 2463831 w 4038617"/>
                <a:gd name="connsiteY124" fmla="*/ 1485459 h 12560967"/>
                <a:gd name="connsiteX125" fmla="*/ 2474214 w 4038617"/>
                <a:gd name="connsiteY125" fmla="*/ 1449116 h 12560967"/>
                <a:gd name="connsiteX126" fmla="*/ 2478368 w 4038617"/>
                <a:gd name="connsiteY126" fmla="*/ 1481306 h 12560967"/>
                <a:gd name="connsiteX127" fmla="*/ 2481483 w 4038617"/>
                <a:gd name="connsiteY127" fmla="*/ 1413812 h 12560967"/>
                <a:gd name="connsiteX128" fmla="*/ 2489790 w 4038617"/>
                <a:gd name="connsiteY128" fmla="*/ 1375392 h 12560967"/>
                <a:gd name="connsiteX129" fmla="*/ 2493943 w 4038617"/>
                <a:gd name="connsiteY129" fmla="*/ 1444963 h 12560967"/>
                <a:gd name="connsiteX130" fmla="*/ 2500173 w 4038617"/>
                <a:gd name="connsiteY130" fmla="*/ 1351510 h 12560967"/>
                <a:gd name="connsiteX131" fmla="*/ 2518864 w 4038617"/>
                <a:gd name="connsiteY131" fmla="*/ 1451193 h 12560967"/>
                <a:gd name="connsiteX132" fmla="*/ 2521979 w 4038617"/>
                <a:gd name="connsiteY132" fmla="*/ 1293361 h 12560967"/>
                <a:gd name="connsiteX133" fmla="*/ 2521979 w 4038617"/>
                <a:gd name="connsiteY133" fmla="*/ 1392006 h 12560967"/>
                <a:gd name="connsiteX134" fmla="*/ 2526133 w 4038617"/>
                <a:gd name="connsiteY134" fmla="*/ 1296476 h 12560967"/>
                <a:gd name="connsiteX135" fmla="*/ 2529248 w 4038617"/>
                <a:gd name="connsiteY135" fmla="*/ 1338011 h 12560967"/>
                <a:gd name="connsiteX136" fmla="*/ 2531325 w 4038617"/>
                <a:gd name="connsiteY136" fmla="*/ 1291284 h 12560967"/>
                <a:gd name="connsiteX137" fmla="*/ 2534440 w 4038617"/>
                <a:gd name="connsiteY137" fmla="*/ 1327627 h 12560967"/>
                <a:gd name="connsiteX138" fmla="*/ 2536516 w 4038617"/>
                <a:gd name="connsiteY138" fmla="*/ 1295438 h 12560967"/>
                <a:gd name="connsiteX139" fmla="*/ 2580128 w 4038617"/>
                <a:gd name="connsiteY139" fmla="*/ 1266363 h 12560967"/>
                <a:gd name="connsiteX140" fmla="*/ 2620624 w 4038617"/>
                <a:gd name="connsiteY140" fmla="*/ 1058690 h 12560967"/>
                <a:gd name="connsiteX141" fmla="*/ 2620624 w 4038617"/>
                <a:gd name="connsiteY141" fmla="*/ 1035846 h 12560967"/>
                <a:gd name="connsiteX142" fmla="*/ 2614394 w 4038617"/>
                <a:gd name="connsiteY142" fmla="*/ 1162527 h 12560967"/>
                <a:gd name="connsiteX143" fmla="*/ 2626855 w 4038617"/>
                <a:gd name="connsiteY143" fmla="*/ 1056613 h 12560967"/>
                <a:gd name="connsiteX144" fmla="*/ 2623739 w 4038617"/>
                <a:gd name="connsiteY144" fmla="*/ 1156296 h 12560967"/>
                <a:gd name="connsiteX145" fmla="*/ 2646583 w 4038617"/>
                <a:gd name="connsiteY145" fmla="*/ 976659 h 12560967"/>
                <a:gd name="connsiteX146" fmla="*/ 2646583 w 4038617"/>
                <a:gd name="connsiteY146" fmla="*/ 1070112 h 12560967"/>
                <a:gd name="connsiteX147" fmla="*/ 2652814 w 4038617"/>
                <a:gd name="connsiteY147" fmla="*/ 979774 h 12560967"/>
                <a:gd name="connsiteX148" fmla="*/ 2646583 w 4038617"/>
                <a:gd name="connsiteY148" fmla="*/ 886321 h 12560967"/>
                <a:gd name="connsiteX149" fmla="*/ 2622701 w 4038617"/>
                <a:gd name="connsiteY149" fmla="*/ 762755 h 12560967"/>
                <a:gd name="connsiteX150" fmla="*/ 2648660 w 4038617"/>
                <a:gd name="connsiteY150" fmla="*/ 809481 h 12560967"/>
                <a:gd name="connsiteX151" fmla="*/ 2626855 w 4038617"/>
                <a:gd name="connsiteY151" fmla="*/ 760678 h 12560967"/>
                <a:gd name="connsiteX152" fmla="*/ 2651775 w 4038617"/>
                <a:gd name="connsiteY152" fmla="*/ 798059 h 12560967"/>
                <a:gd name="connsiteX153" fmla="*/ 2574936 w 4038617"/>
                <a:gd name="connsiteY153" fmla="*/ 412825 h 12560967"/>
                <a:gd name="connsiteX154" fmla="*/ 2608164 w 4038617"/>
                <a:gd name="connsiteY154" fmla="*/ 512508 h 12560967"/>
                <a:gd name="connsiteX155" fmla="*/ 2529248 w 4038617"/>
                <a:gd name="connsiteY155" fmla="*/ 305873 h 12560967"/>
                <a:gd name="connsiteX156" fmla="*/ 2338188 w 4038617"/>
                <a:gd name="connsiteY156" fmla="*/ 105468 h 12560967"/>
                <a:gd name="connsiteX157" fmla="*/ 2155435 w 4038617"/>
                <a:gd name="connsiteY157" fmla="*/ 27590 h 12560967"/>
                <a:gd name="connsiteX158" fmla="*/ 2051599 w 4038617"/>
                <a:gd name="connsiteY158" fmla="*/ 24475 h 12560967"/>
                <a:gd name="connsiteX159" fmla="*/ 2189702 w 4038617"/>
                <a:gd name="connsiteY159" fmla="*/ 31744 h 12560967"/>
                <a:gd name="connsiteX160" fmla="*/ 1984105 w 4038617"/>
                <a:gd name="connsiteY160" fmla="*/ 34859 h 12560967"/>
                <a:gd name="connsiteX161" fmla="*/ 1787853 w 4038617"/>
                <a:gd name="connsiteY161" fmla="*/ 5785 h 12560967"/>
                <a:gd name="connsiteX162" fmla="*/ 1928033 w 4038617"/>
                <a:gd name="connsiteY162" fmla="*/ 19283 h 12560967"/>
                <a:gd name="connsiteX163" fmla="*/ 1776431 w 4038617"/>
                <a:gd name="connsiteY163" fmla="*/ 13053 h 12560967"/>
                <a:gd name="connsiteX164" fmla="*/ 1610292 w 4038617"/>
                <a:gd name="connsiteY164" fmla="*/ 66010 h 12560967"/>
                <a:gd name="connsiteX165" fmla="*/ 1468036 w 4038617"/>
                <a:gd name="connsiteY165" fmla="*/ 184384 h 12560967"/>
                <a:gd name="connsiteX166" fmla="*/ 1561489 w 4038617"/>
                <a:gd name="connsiteY166" fmla="*/ 101314 h 12560967"/>
                <a:gd name="connsiteX167" fmla="*/ 1359007 w 4038617"/>
                <a:gd name="connsiteY167" fmla="*/ 347408 h 12560967"/>
                <a:gd name="connsiteX168" fmla="*/ 1299820 w 4038617"/>
                <a:gd name="connsiteY168" fmla="*/ 570657 h 12560967"/>
                <a:gd name="connsiteX169" fmla="*/ 1298782 w 4038617"/>
                <a:gd name="connsiteY169" fmla="*/ 842709 h 12560967"/>
                <a:gd name="connsiteX170" fmla="*/ 1308127 w 4038617"/>
                <a:gd name="connsiteY170" fmla="*/ 1016117 h 12560967"/>
                <a:gd name="connsiteX171" fmla="*/ 1305012 w 4038617"/>
                <a:gd name="connsiteY171" fmla="*/ 916433 h 12560967"/>
                <a:gd name="connsiteX172" fmla="*/ 1312281 w 4038617"/>
                <a:gd name="connsiteY172" fmla="*/ 1033769 h 12560967"/>
                <a:gd name="connsiteX173" fmla="*/ 1343432 w 4038617"/>
                <a:gd name="connsiteY173" fmla="*/ 1186409 h 12560967"/>
                <a:gd name="connsiteX174" fmla="*/ 1330971 w 4038617"/>
                <a:gd name="connsiteY174" fmla="*/ 1032731 h 12560967"/>
                <a:gd name="connsiteX175" fmla="*/ 1341355 w 4038617"/>
                <a:gd name="connsiteY175" fmla="*/ 1124107 h 12560967"/>
                <a:gd name="connsiteX176" fmla="*/ 1337201 w 4038617"/>
                <a:gd name="connsiteY176" fmla="*/ 1050383 h 12560967"/>
                <a:gd name="connsiteX177" fmla="*/ 1350700 w 4038617"/>
                <a:gd name="connsiteY177" fmla="*/ 1126184 h 12560967"/>
                <a:gd name="connsiteX178" fmla="*/ 1341355 w 4038617"/>
                <a:gd name="connsiteY178" fmla="*/ 1032731 h 12560967"/>
                <a:gd name="connsiteX179" fmla="*/ 1348623 w 4038617"/>
                <a:gd name="connsiteY179" fmla="*/ 1082572 h 12560967"/>
                <a:gd name="connsiteX180" fmla="*/ 1343432 w 4038617"/>
                <a:gd name="connsiteY180" fmla="*/ 1020270 h 12560967"/>
                <a:gd name="connsiteX181" fmla="*/ 1349662 w 4038617"/>
                <a:gd name="connsiteY181" fmla="*/ 1056613 h 12560967"/>
                <a:gd name="connsiteX182" fmla="*/ 1353815 w 4038617"/>
                <a:gd name="connsiteY182" fmla="*/ 1079457 h 12560967"/>
                <a:gd name="connsiteX183" fmla="*/ 1356930 w 4038617"/>
                <a:gd name="connsiteY183" fmla="*/ 1156296 h 12560967"/>
                <a:gd name="connsiteX184" fmla="*/ 1357969 w 4038617"/>
                <a:gd name="connsiteY184" fmla="*/ 1108531 h 12560967"/>
                <a:gd name="connsiteX185" fmla="*/ 1376659 w 4038617"/>
                <a:gd name="connsiteY185" fmla="*/ 1232097 h 12560967"/>
                <a:gd name="connsiteX186" fmla="*/ 1364199 w 4038617"/>
                <a:gd name="connsiteY186" fmla="*/ 1139683 h 12560967"/>
                <a:gd name="connsiteX187" fmla="*/ 1374583 w 4038617"/>
                <a:gd name="connsiteY187" fmla="*/ 1201985 h 12560967"/>
                <a:gd name="connsiteX188" fmla="*/ 1395350 w 4038617"/>
                <a:gd name="connsiteY188" fmla="*/ 1265325 h 12560967"/>
                <a:gd name="connsiteX189" fmla="*/ 1390158 w 4038617"/>
                <a:gd name="connsiteY189" fmla="*/ 1204061 h 12560967"/>
                <a:gd name="connsiteX190" fmla="*/ 1400542 w 4038617"/>
                <a:gd name="connsiteY190" fmla="*/ 1270517 h 12560967"/>
                <a:gd name="connsiteX191" fmla="*/ 1395350 w 4038617"/>
                <a:gd name="connsiteY191" fmla="*/ 1216522 h 12560967"/>
                <a:gd name="connsiteX192" fmla="*/ 1410926 w 4038617"/>
                <a:gd name="connsiteY192" fmla="*/ 1292323 h 12560967"/>
                <a:gd name="connsiteX193" fmla="*/ 1402619 w 4038617"/>
                <a:gd name="connsiteY193" fmla="*/ 1199908 h 12560967"/>
                <a:gd name="connsiteX194" fmla="*/ 1406772 w 4038617"/>
                <a:gd name="connsiteY194" fmla="*/ 1231059 h 12560967"/>
                <a:gd name="connsiteX195" fmla="*/ 1463882 w 4038617"/>
                <a:gd name="connsiteY195" fmla="*/ 1358778 h 12560967"/>
                <a:gd name="connsiteX196" fmla="*/ 1504379 w 4038617"/>
                <a:gd name="connsiteY196" fmla="*/ 1368123 h 12560967"/>
                <a:gd name="connsiteX197" fmla="*/ 1514762 w 4038617"/>
                <a:gd name="connsiteY197" fmla="*/ 1425234 h 12560967"/>
                <a:gd name="connsiteX198" fmla="*/ 1509571 w 4038617"/>
                <a:gd name="connsiteY198" fmla="*/ 1367085 h 12560967"/>
                <a:gd name="connsiteX199" fmla="*/ 1515801 w 4038617"/>
                <a:gd name="connsiteY199" fmla="*/ 1365008 h 12560967"/>
                <a:gd name="connsiteX200" fmla="*/ 1526184 w 4038617"/>
                <a:gd name="connsiteY200" fmla="*/ 1475075 h 12560967"/>
                <a:gd name="connsiteX201" fmla="*/ 1532415 w 4038617"/>
                <a:gd name="connsiteY201" fmla="*/ 1396159 h 12560967"/>
                <a:gd name="connsiteX202" fmla="*/ 1535530 w 4038617"/>
                <a:gd name="connsiteY202" fmla="*/ 1485459 h 12560967"/>
                <a:gd name="connsiteX203" fmla="*/ 1535530 w 4038617"/>
                <a:gd name="connsiteY203" fmla="*/ 1389929 h 12560967"/>
                <a:gd name="connsiteX204" fmla="*/ 1542798 w 4038617"/>
                <a:gd name="connsiteY204" fmla="*/ 1413812 h 12560967"/>
                <a:gd name="connsiteX205" fmla="*/ 1553182 w 4038617"/>
                <a:gd name="connsiteY205" fmla="*/ 1475075 h 12560967"/>
                <a:gd name="connsiteX206" fmla="*/ 1550067 w 4038617"/>
                <a:gd name="connsiteY206" fmla="*/ 1435617 h 12560967"/>
                <a:gd name="connsiteX207" fmla="*/ 1589525 w 4038617"/>
                <a:gd name="connsiteY207" fmla="*/ 1588257 h 12560967"/>
                <a:gd name="connsiteX208" fmla="*/ 1580179 w 4038617"/>
                <a:gd name="connsiteY208" fmla="*/ 1791778 h 12560967"/>
                <a:gd name="connsiteX209" fmla="*/ 1453499 w 4038617"/>
                <a:gd name="connsiteY209" fmla="*/ 1924689 h 12560967"/>
                <a:gd name="connsiteX210" fmla="*/ 1077609 w 4038617"/>
                <a:gd name="connsiteY210" fmla="*/ 2088751 h 12560967"/>
                <a:gd name="connsiteX211" fmla="*/ 650840 w 4038617"/>
                <a:gd name="connsiteY211" fmla="*/ 2225815 h 12560967"/>
                <a:gd name="connsiteX212" fmla="*/ 431745 w 4038617"/>
                <a:gd name="connsiteY212" fmla="*/ 2344189 h 12560967"/>
                <a:gd name="connsiteX213" fmla="*/ 372558 w 4038617"/>
                <a:gd name="connsiteY213" fmla="*/ 2569515 h 12560967"/>
                <a:gd name="connsiteX214" fmla="*/ 336215 w 4038617"/>
                <a:gd name="connsiteY214" fmla="*/ 2744999 h 12560967"/>
                <a:gd name="connsiteX215" fmla="*/ 267682 w 4038617"/>
                <a:gd name="connsiteY215" fmla="*/ 3003553 h 12560967"/>
                <a:gd name="connsiteX216" fmla="*/ 251069 w 4038617"/>
                <a:gd name="connsiteY216" fmla="*/ 3171769 h 12560967"/>
                <a:gd name="connsiteX217" fmla="*/ 206419 w 4038617"/>
                <a:gd name="connsiteY217" fmla="*/ 3370097 h 12560967"/>
                <a:gd name="connsiteX218" fmla="*/ 160731 w 4038617"/>
                <a:gd name="connsiteY218" fmla="*/ 3660840 h 12560967"/>
                <a:gd name="connsiteX219" fmla="*/ 62086 w 4038617"/>
                <a:gd name="connsiteY219" fmla="*/ 4081379 h 12560967"/>
                <a:gd name="connsiteX220" fmla="*/ 822 w 4038617"/>
                <a:gd name="connsiteY220" fmla="*/ 4527877 h 12560967"/>
                <a:gd name="connsiteX221" fmla="*/ 3295563 w 4038617"/>
                <a:gd name="connsiteY221" fmla="*/ 4493611 h 12560967"/>
                <a:gd name="connsiteX222" fmla="*/ 3346444 w 4038617"/>
                <a:gd name="connsiteY222" fmla="*/ 4139528 h 12560967"/>
                <a:gd name="connsiteX223" fmla="*/ 3395247 w 4038617"/>
                <a:gd name="connsiteY223" fmla="*/ 4549683 h 12560967"/>
                <a:gd name="connsiteX224" fmla="*/ 3320484 w 4038617"/>
                <a:gd name="connsiteY224" fmla="*/ 4876769 h 12560967"/>
                <a:gd name="connsiteX225" fmla="*/ 3295563 w 4038617"/>
                <a:gd name="connsiteY225" fmla="*/ 4493611 h 12560967"/>
                <a:gd name="connsiteX226" fmla="*/ 658109 w 4038617"/>
                <a:gd name="connsiteY226" fmla="*/ 4969183 h 12560967"/>
                <a:gd name="connsiteX227" fmla="*/ 596845 w 4038617"/>
                <a:gd name="connsiteY227" fmla="*/ 4846656 h 12560967"/>
                <a:gd name="connsiteX228" fmla="*/ 705874 w 4038617"/>
                <a:gd name="connsiteY228" fmla="*/ 4770855 h 12560967"/>
                <a:gd name="connsiteX229" fmla="*/ 800365 w 4038617"/>
                <a:gd name="connsiteY229" fmla="*/ 4599525 h 12560967"/>
                <a:gd name="connsiteX230" fmla="*/ 810749 w 4038617"/>
                <a:gd name="connsiteY230" fmla="*/ 4464537 h 12560967"/>
                <a:gd name="connsiteX231" fmla="*/ 886550 w 4038617"/>
                <a:gd name="connsiteY231" fmla="*/ 4869500 h 12560967"/>
                <a:gd name="connsiteX232" fmla="*/ 828401 w 4038617"/>
                <a:gd name="connsiteY232" fmla="*/ 5078212 h 12560967"/>
                <a:gd name="connsiteX233" fmla="*/ 739101 w 4038617"/>
                <a:gd name="connsiteY233" fmla="*/ 5284847 h 12560967"/>
                <a:gd name="connsiteX234" fmla="*/ 708989 w 4038617"/>
                <a:gd name="connsiteY234" fmla="*/ 5149860 h 12560967"/>
                <a:gd name="connsiteX235" fmla="*/ 663301 w 4038617"/>
                <a:gd name="connsiteY235" fmla="*/ 5068867 h 12560967"/>
                <a:gd name="connsiteX236" fmla="*/ 658109 w 4038617"/>
                <a:gd name="connsiteY236" fmla="*/ 4969183 h 125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4038617" h="12560967">
                  <a:moveTo>
                    <a:pt x="2899" y="4525801"/>
                  </a:moveTo>
                  <a:cubicBezTo>
                    <a:pt x="12244" y="4702323"/>
                    <a:pt x="38203" y="4907920"/>
                    <a:pt x="77661" y="5078212"/>
                  </a:cubicBezTo>
                  <a:cubicBezTo>
                    <a:pt x="110889" y="5215277"/>
                    <a:pt x="120234" y="5381416"/>
                    <a:pt x="155539" y="5525749"/>
                  </a:cubicBezTo>
                  <a:cubicBezTo>
                    <a:pt x="178383" y="5622317"/>
                    <a:pt x="185651" y="5717847"/>
                    <a:pt x="255222" y="5869449"/>
                  </a:cubicBezTo>
                  <a:cubicBezTo>
                    <a:pt x="295718" y="5959787"/>
                    <a:pt x="317524" y="6083353"/>
                    <a:pt x="343483" y="6174729"/>
                  </a:cubicBezTo>
                  <a:cubicBezTo>
                    <a:pt x="351790" y="6206918"/>
                    <a:pt x="366327" y="6239108"/>
                    <a:pt x="377749" y="6270259"/>
                  </a:cubicBezTo>
                  <a:cubicBezTo>
                    <a:pt x="388133" y="6298295"/>
                    <a:pt x="423438" y="6388633"/>
                    <a:pt x="439013" y="6415630"/>
                  </a:cubicBezTo>
                  <a:cubicBezTo>
                    <a:pt x="456665" y="6384479"/>
                    <a:pt x="448358" y="6283757"/>
                    <a:pt x="450435" y="6247415"/>
                  </a:cubicBezTo>
                  <a:cubicBezTo>
                    <a:pt x="496123" y="6327369"/>
                    <a:pt x="589576" y="6433282"/>
                    <a:pt x="711066" y="6454050"/>
                  </a:cubicBezTo>
                  <a:cubicBezTo>
                    <a:pt x="672646" y="6586961"/>
                    <a:pt x="650840" y="6719872"/>
                    <a:pt x="650840" y="6909893"/>
                  </a:cubicBezTo>
                  <a:cubicBezTo>
                    <a:pt x="650840" y="6964927"/>
                    <a:pt x="642533" y="7028267"/>
                    <a:pt x="656032" y="7080186"/>
                  </a:cubicBezTo>
                  <a:cubicBezTo>
                    <a:pt x="670569" y="7134180"/>
                    <a:pt x="681991" y="7213097"/>
                    <a:pt x="694452" y="7271245"/>
                  </a:cubicBezTo>
                  <a:cubicBezTo>
                    <a:pt x="718334" y="7393772"/>
                    <a:pt x="671608" y="7530837"/>
                    <a:pt x="687183" y="7626367"/>
                  </a:cubicBezTo>
                  <a:cubicBezTo>
                    <a:pt x="702759" y="7721897"/>
                    <a:pt x="710027" y="7794582"/>
                    <a:pt x="728718" y="7965913"/>
                  </a:cubicBezTo>
                  <a:cubicBezTo>
                    <a:pt x="748447" y="8138283"/>
                    <a:pt x="743255" y="8205776"/>
                    <a:pt x="751562" y="8248350"/>
                  </a:cubicBezTo>
                  <a:cubicBezTo>
                    <a:pt x="766099" y="8325189"/>
                    <a:pt x="772329" y="8413449"/>
                    <a:pt x="781675" y="8473675"/>
                  </a:cubicBezTo>
                  <a:cubicBezTo>
                    <a:pt x="801404" y="8599317"/>
                    <a:pt x="771291" y="8628392"/>
                    <a:pt x="778559" y="8766495"/>
                  </a:cubicBezTo>
                  <a:cubicBezTo>
                    <a:pt x="784790" y="8872409"/>
                    <a:pt x="773368" y="8930557"/>
                    <a:pt x="752600" y="9034394"/>
                  </a:cubicBezTo>
                  <a:cubicBezTo>
                    <a:pt x="730795" y="9136154"/>
                    <a:pt x="717296" y="9268027"/>
                    <a:pt x="697567" y="9369787"/>
                  </a:cubicBezTo>
                  <a:cubicBezTo>
                    <a:pt x="676799" y="9477777"/>
                    <a:pt x="667454" y="9574345"/>
                    <a:pt x="659147" y="9684412"/>
                  </a:cubicBezTo>
                  <a:cubicBezTo>
                    <a:pt x="649802" y="9793441"/>
                    <a:pt x="599960" y="9832899"/>
                    <a:pt x="605152" y="9940889"/>
                  </a:cubicBezTo>
                  <a:cubicBezTo>
                    <a:pt x="608267" y="10004229"/>
                    <a:pt x="599960" y="10135064"/>
                    <a:pt x="586461" y="10220210"/>
                  </a:cubicBezTo>
                  <a:cubicBezTo>
                    <a:pt x="576078" y="10288742"/>
                    <a:pt x="547003" y="10397771"/>
                    <a:pt x="529351" y="10465265"/>
                  </a:cubicBezTo>
                  <a:cubicBezTo>
                    <a:pt x="475356" y="10671900"/>
                    <a:pt x="486778" y="10818310"/>
                    <a:pt x="453550" y="10984449"/>
                  </a:cubicBezTo>
                  <a:cubicBezTo>
                    <a:pt x="441090" y="11047789"/>
                    <a:pt x="435898" y="11140204"/>
                    <a:pt x="419284" y="11201468"/>
                  </a:cubicBezTo>
                  <a:cubicBezTo>
                    <a:pt x="401632" y="11265846"/>
                    <a:pt x="359059" y="11368645"/>
                    <a:pt x="369442" y="11449638"/>
                  </a:cubicBezTo>
                  <a:cubicBezTo>
                    <a:pt x="379826" y="11530630"/>
                    <a:pt x="420322" y="11555551"/>
                    <a:pt x="437975" y="11629275"/>
                  </a:cubicBezTo>
                  <a:cubicBezTo>
                    <a:pt x="451474" y="11683271"/>
                    <a:pt x="373596" y="11774647"/>
                    <a:pt x="449397" y="11823450"/>
                  </a:cubicBezTo>
                  <a:cubicBezTo>
                    <a:pt x="415131" y="11861870"/>
                    <a:pt x="386056" y="11906520"/>
                    <a:pt x="376711" y="11976090"/>
                  </a:cubicBezTo>
                  <a:cubicBezTo>
                    <a:pt x="369442" y="12031124"/>
                    <a:pt x="354905" y="12039431"/>
                    <a:pt x="320639" y="12080965"/>
                  </a:cubicBezTo>
                  <a:cubicBezTo>
                    <a:pt x="280143" y="12132883"/>
                    <a:pt x="242762" y="12130807"/>
                    <a:pt x="199150" y="12239836"/>
                  </a:cubicBezTo>
                  <a:cubicBezTo>
                    <a:pt x="177344" y="12295908"/>
                    <a:pt x="181498" y="12353018"/>
                    <a:pt x="184613" y="12414282"/>
                  </a:cubicBezTo>
                  <a:cubicBezTo>
                    <a:pt x="187728" y="12499428"/>
                    <a:pt x="204342" y="12509811"/>
                    <a:pt x="299872" y="12540962"/>
                  </a:cubicBezTo>
                  <a:cubicBezTo>
                    <a:pt x="363212" y="12561730"/>
                    <a:pt x="487816" y="12562768"/>
                    <a:pt x="553234" y="12559653"/>
                  </a:cubicBezTo>
                  <a:cubicBezTo>
                    <a:pt x="665377" y="12554461"/>
                    <a:pt x="773368" y="12545116"/>
                    <a:pt x="888626" y="12510850"/>
                  </a:cubicBezTo>
                  <a:cubicBezTo>
                    <a:pt x="969619" y="12488006"/>
                    <a:pt x="1045420" y="12465162"/>
                    <a:pt x="1094223" y="12421550"/>
                  </a:cubicBezTo>
                  <a:cubicBezTo>
                    <a:pt x="1143027" y="12378977"/>
                    <a:pt x="1134720" y="12329136"/>
                    <a:pt x="1131605" y="12280332"/>
                  </a:cubicBezTo>
                  <a:cubicBezTo>
                    <a:pt x="1127451" y="12230490"/>
                    <a:pt x="1102530" y="12006203"/>
                    <a:pt x="1102530" y="12006203"/>
                  </a:cubicBezTo>
                  <a:cubicBezTo>
                    <a:pt x="1176254" y="11982320"/>
                    <a:pt x="1261401" y="11877445"/>
                    <a:pt x="1262439" y="11836949"/>
                  </a:cubicBezTo>
                  <a:cubicBezTo>
                    <a:pt x="1262439" y="11796452"/>
                    <a:pt x="1261401" y="11763225"/>
                    <a:pt x="1240633" y="11723767"/>
                  </a:cubicBezTo>
                  <a:cubicBezTo>
                    <a:pt x="1217789" y="11682232"/>
                    <a:pt x="1164832" y="11664580"/>
                    <a:pt x="1186638" y="11601239"/>
                  </a:cubicBezTo>
                  <a:cubicBezTo>
                    <a:pt x="1208444" y="11537899"/>
                    <a:pt x="1288398" y="11512978"/>
                    <a:pt x="1310204" y="11441331"/>
                  </a:cubicBezTo>
                  <a:cubicBezTo>
                    <a:pt x="1338240" y="11345801"/>
                    <a:pt x="1262439" y="11283499"/>
                    <a:pt x="1256209" y="11189007"/>
                  </a:cubicBezTo>
                  <a:cubicBezTo>
                    <a:pt x="1251017" y="11099708"/>
                    <a:pt x="1264516" y="11015600"/>
                    <a:pt x="1281130" y="10930454"/>
                  </a:cubicBezTo>
                  <a:cubicBezTo>
                    <a:pt x="1313319" y="10758084"/>
                    <a:pt x="1340317" y="10706166"/>
                    <a:pt x="1340317" y="10532759"/>
                  </a:cubicBezTo>
                  <a:cubicBezTo>
                    <a:pt x="1340317" y="10439306"/>
                    <a:pt x="1370429" y="10357274"/>
                    <a:pt x="1386005" y="10234747"/>
                  </a:cubicBezTo>
                  <a:cubicBezTo>
                    <a:pt x="1395350" y="10164138"/>
                    <a:pt x="1394312" y="10086260"/>
                    <a:pt x="1397427" y="9975155"/>
                  </a:cubicBezTo>
                  <a:cubicBezTo>
                    <a:pt x="1398465" y="9945042"/>
                    <a:pt x="1407810" y="9837053"/>
                    <a:pt x="1413002" y="9806940"/>
                  </a:cubicBezTo>
                  <a:cubicBezTo>
                    <a:pt x="1423386" y="9748791"/>
                    <a:pt x="1448307" y="9684412"/>
                    <a:pt x="1451422" y="9631455"/>
                  </a:cubicBezTo>
                  <a:cubicBezTo>
                    <a:pt x="1454537" y="9567076"/>
                    <a:pt x="1429616" y="9512043"/>
                    <a:pt x="1432731" y="9447665"/>
                  </a:cubicBezTo>
                  <a:cubicBezTo>
                    <a:pt x="1434808" y="9384324"/>
                    <a:pt x="1466997" y="9317869"/>
                    <a:pt x="1471151" y="9249336"/>
                  </a:cubicBezTo>
                  <a:cubicBezTo>
                    <a:pt x="1475304" y="9170420"/>
                    <a:pt x="1511647" y="9110195"/>
                    <a:pt x="1524108" y="9036470"/>
                  </a:cubicBezTo>
                  <a:cubicBezTo>
                    <a:pt x="1537606" y="8957555"/>
                    <a:pt x="1558374" y="8839181"/>
                    <a:pt x="1578103" y="8761303"/>
                  </a:cubicBezTo>
                  <a:cubicBezTo>
                    <a:pt x="1608215" y="8638776"/>
                    <a:pt x="1651827" y="8581665"/>
                    <a:pt x="1668441" y="8456023"/>
                  </a:cubicBezTo>
                  <a:cubicBezTo>
                    <a:pt x="1682978" y="8351148"/>
                    <a:pt x="1686093" y="8302344"/>
                    <a:pt x="1692323" y="8196431"/>
                  </a:cubicBezTo>
                  <a:cubicBezTo>
                    <a:pt x="1697515" y="8104016"/>
                    <a:pt x="1763971" y="8042752"/>
                    <a:pt x="1776431" y="7951376"/>
                  </a:cubicBezTo>
                  <a:cubicBezTo>
                    <a:pt x="1786815" y="7875575"/>
                    <a:pt x="1786815" y="7765508"/>
                    <a:pt x="1806544" y="7691784"/>
                  </a:cubicBezTo>
                  <a:cubicBezTo>
                    <a:pt x="1829388" y="7614945"/>
                    <a:pt x="1921803" y="7477881"/>
                    <a:pt x="1943608" y="7401041"/>
                  </a:cubicBezTo>
                  <a:cubicBezTo>
                    <a:pt x="1965414" y="7324202"/>
                    <a:pt x="1973721" y="7211020"/>
                    <a:pt x="2004872" y="7125874"/>
                  </a:cubicBezTo>
                  <a:cubicBezTo>
                    <a:pt x="2043292" y="7218289"/>
                    <a:pt x="2075481" y="7507994"/>
                    <a:pt x="2111824" y="7625329"/>
                  </a:cubicBezTo>
                  <a:cubicBezTo>
                    <a:pt x="2147128" y="7742664"/>
                    <a:pt x="2223968" y="7969028"/>
                    <a:pt x="2259272" y="8053137"/>
                  </a:cubicBezTo>
                  <a:cubicBezTo>
                    <a:pt x="2311191" y="8175664"/>
                    <a:pt x="2330920" y="8302344"/>
                    <a:pt x="2370377" y="8430064"/>
                  </a:cubicBezTo>
                  <a:cubicBezTo>
                    <a:pt x="2434756" y="8633584"/>
                    <a:pt x="2465907" y="8818413"/>
                    <a:pt x="2518864" y="9020895"/>
                  </a:cubicBezTo>
                  <a:cubicBezTo>
                    <a:pt x="2541708" y="9105003"/>
                    <a:pt x="2545862" y="9262834"/>
                    <a:pt x="2580128" y="9341751"/>
                  </a:cubicBezTo>
                  <a:cubicBezTo>
                    <a:pt x="2619586" y="9430012"/>
                    <a:pt x="2658005" y="9526580"/>
                    <a:pt x="2661121" y="9622110"/>
                  </a:cubicBezTo>
                  <a:cubicBezTo>
                    <a:pt x="2669428" y="9789287"/>
                    <a:pt x="2708885" y="9881702"/>
                    <a:pt x="2714077" y="10051995"/>
                  </a:cubicBezTo>
                  <a:cubicBezTo>
                    <a:pt x="2720308" y="10216056"/>
                    <a:pt x="2728615" y="10345852"/>
                    <a:pt x="2752497" y="10507838"/>
                  </a:cubicBezTo>
                  <a:cubicBezTo>
                    <a:pt x="2763919" y="10586754"/>
                    <a:pt x="2823106" y="10650094"/>
                    <a:pt x="2807530" y="10754969"/>
                  </a:cubicBezTo>
                  <a:cubicBezTo>
                    <a:pt x="2797147" y="10824540"/>
                    <a:pt x="2828298" y="10887880"/>
                    <a:pt x="2828298" y="10960567"/>
                  </a:cubicBezTo>
                  <a:cubicBezTo>
                    <a:pt x="2828298" y="11027022"/>
                    <a:pt x="2818953" y="11101785"/>
                    <a:pt x="2828298" y="11167202"/>
                  </a:cubicBezTo>
                  <a:cubicBezTo>
                    <a:pt x="2837643" y="11231581"/>
                    <a:pt x="2894753" y="11317765"/>
                    <a:pt x="2889561" y="11388374"/>
                  </a:cubicBezTo>
                  <a:cubicBezTo>
                    <a:pt x="2880216" y="11518170"/>
                    <a:pt x="2757689" y="11561781"/>
                    <a:pt x="2828298" y="11690539"/>
                  </a:cubicBezTo>
                  <a:cubicBezTo>
                    <a:pt x="2858411" y="11747649"/>
                    <a:pt x="2859449" y="11786069"/>
                    <a:pt x="2909291" y="11802683"/>
                  </a:cubicBezTo>
                  <a:cubicBezTo>
                    <a:pt x="2949787" y="11815143"/>
                    <a:pt x="2969516" y="11809952"/>
                    <a:pt x="2986130" y="11835911"/>
                  </a:cubicBezTo>
                  <a:cubicBezTo>
                    <a:pt x="3016242" y="11883676"/>
                    <a:pt x="3033895" y="11966745"/>
                    <a:pt x="3044278" y="11998935"/>
                  </a:cubicBezTo>
                  <a:cubicBezTo>
                    <a:pt x="2986130" y="12113155"/>
                    <a:pt x="2983015" y="12356133"/>
                    <a:pt x="3013127" y="12373785"/>
                  </a:cubicBezTo>
                  <a:cubicBezTo>
                    <a:pt x="3101389" y="12428819"/>
                    <a:pt x="3156422" y="12397667"/>
                    <a:pt x="3236376" y="12399745"/>
                  </a:cubicBezTo>
                  <a:cubicBezTo>
                    <a:pt x="3258182" y="12463084"/>
                    <a:pt x="3302832" y="12503581"/>
                    <a:pt x="3463779" y="12533693"/>
                  </a:cubicBezTo>
                  <a:cubicBezTo>
                    <a:pt x="3548925" y="12550308"/>
                    <a:pt x="3724409" y="12544078"/>
                    <a:pt x="3843822" y="12533693"/>
                  </a:cubicBezTo>
                  <a:cubicBezTo>
                    <a:pt x="3927929" y="12526425"/>
                    <a:pt x="3999577" y="12490082"/>
                    <a:pt x="4019306" y="12444394"/>
                  </a:cubicBezTo>
                  <a:cubicBezTo>
                    <a:pt x="4037997" y="12398706"/>
                    <a:pt x="4049419" y="12289677"/>
                    <a:pt x="4023459" y="12224260"/>
                  </a:cubicBezTo>
                  <a:cubicBezTo>
                    <a:pt x="3993347" y="12146383"/>
                    <a:pt x="3888471" y="12112116"/>
                    <a:pt x="3843822" y="12051891"/>
                  </a:cubicBezTo>
                  <a:cubicBezTo>
                    <a:pt x="3820978" y="12019702"/>
                    <a:pt x="3805402" y="11960515"/>
                    <a:pt x="3782558" y="11926248"/>
                  </a:cubicBezTo>
                  <a:cubicBezTo>
                    <a:pt x="3760752" y="11893021"/>
                    <a:pt x="3736870" y="11882637"/>
                    <a:pt x="3725448" y="11849409"/>
                  </a:cubicBezTo>
                  <a:cubicBezTo>
                    <a:pt x="3717141" y="11822412"/>
                    <a:pt x="3656915" y="11799567"/>
                    <a:pt x="3628879" y="11762186"/>
                  </a:cubicBezTo>
                  <a:cubicBezTo>
                    <a:pt x="3635110" y="11752841"/>
                    <a:pt x="3646532" y="11745573"/>
                    <a:pt x="3664184" y="11742458"/>
                  </a:cubicBezTo>
                  <a:cubicBezTo>
                    <a:pt x="3661069" y="11687424"/>
                    <a:pt x="3622649" y="11626160"/>
                    <a:pt x="3584230" y="11581510"/>
                  </a:cubicBezTo>
                  <a:cubicBezTo>
                    <a:pt x="3638225" y="11585664"/>
                    <a:pt x="3662107" y="11537899"/>
                    <a:pt x="3661069" y="11440292"/>
                  </a:cubicBezTo>
                  <a:cubicBezTo>
                    <a:pt x="3661069" y="11349955"/>
                    <a:pt x="3661069" y="11241964"/>
                    <a:pt x="3638225" y="11160972"/>
                  </a:cubicBezTo>
                  <a:cubicBezTo>
                    <a:pt x="3618496" y="11090363"/>
                    <a:pt x="3624726" y="11010408"/>
                    <a:pt x="3596690" y="10939799"/>
                  </a:cubicBezTo>
                  <a:cubicBezTo>
                    <a:pt x="3569692" y="10872305"/>
                    <a:pt x="3551002" y="10781967"/>
                    <a:pt x="3542695" y="10710320"/>
                  </a:cubicBezTo>
                  <a:cubicBezTo>
                    <a:pt x="3528158" y="10569101"/>
                    <a:pt x="3516736" y="10467342"/>
                    <a:pt x="3516736" y="10325085"/>
                  </a:cubicBezTo>
                  <a:lnTo>
                    <a:pt x="3516736" y="9904546"/>
                  </a:lnTo>
                  <a:cubicBezTo>
                    <a:pt x="3516736" y="9760213"/>
                    <a:pt x="3485585" y="9587844"/>
                    <a:pt x="3447165" y="9553578"/>
                  </a:cubicBezTo>
                  <a:cubicBezTo>
                    <a:pt x="3408745" y="9519311"/>
                    <a:pt x="3405630" y="9450780"/>
                    <a:pt x="3378633" y="9346943"/>
                  </a:cubicBezTo>
                  <a:cubicBezTo>
                    <a:pt x="3351635" y="9244144"/>
                    <a:pt x="3332945" y="9100849"/>
                    <a:pt x="3316331" y="9002205"/>
                  </a:cubicBezTo>
                  <a:cubicBezTo>
                    <a:pt x="3297640" y="8878639"/>
                    <a:pt x="3298678" y="8785185"/>
                    <a:pt x="3292448" y="8660582"/>
                  </a:cubicBezTo>
                  <a:cubicBezTo>
                    <a:pt x="3285180" y="8499634"/>
                    <a:pt x="3243645" y="8361531"/>
                    <a:pt x="3224954" y="8216160"/>
                  </a:cubicBezTo>
                  <a:cubicBezTo>
                    <a:pt x="3240530" y="8147628"/>
                    <a:pt x="3250914" y="8102978"/>
                    <a:pt x="3270642" y="8025100"/>
                  </a:cubicBezTo>
                  <a:cubicBezTo>
                    <a:pt x="3293487" y="7932686"/>
                    <a:pt x="3313216" y="7866230"/>
                    <a:pt x="3313216" y="7803928"/>
                  </a:cubicBezTo>
                  <a:cubicBezTo>
                    <a:pt x="3313216" y="7632597"/>
                    <a:pt x="3316331" y="7577564"/>
                    <a:pt x="3324638" y="7406233"/>
                  </a:cubicBezTo>
                  <a:cubicBezTo>
                    <a:pt x="3328791" y="7319011"/>
                    <a:pt x="3316331" y="7203752"/>
                    <a:pt x="3300755" y="7115490"/>
                  </a:cubicBezTo>
                  <a:cubicBezTo>
                    <a:pt x="3291410" y="7061495"/>
                    <a:pt x="3354750" y="6967003"/>
                    <a:pt x="3316331" y="6837207"/>
                  </a:cubicBezTo>
                  <a:cubicBezTo>
                    <a:pt x="3358904" y="6837207"/>
                    <a:pt x="3446127" y="6837207"/>
                    <a:pt x="3491815" y="6814364"/>
                  </a:cubicBezTo>
                  <a:cubicBezTo>
                    <a:pt x="3499083" y="6726102"/>
                    <a:pt x="3426398" y="6447820"/>
                    <a:pt x="3400439" y="6356443"/>
                  </a:cubicBezTo>
                  <a:cubicBezTo>
                    <a:pt x="3457549" y="6283757"/>
                    <a:pt x="3465856" y="6272336"/>
                    <a:pt x="3495968" y="6212110"/>
                  </a:cubicBezTo>
                  <a:cubicBezTo>
                    <a:pt x="3527119" y="6148769"/>
                    <a:pt x="3549964" y="6139424"/>
                    <a:pt x="3582153" y="6101005"/>
                  </a:cubicBezTo>
                  <a:cubicBezTo>
                    <a:pt x="3625764" y="6050124"/>
                    <a:pt x="3646532" y="6005475"/>
                    <a:pt x="3671453" y="5952518"/>
                  </a:cubicBezTo>
                  <a:cubicBezTo>
                    <a:pt x="3693258" y="5907868"/>
                    <a:pt x="3677683" y="5850758"/>
                    <a:pt x="3687028" y="5765612"/>
                  </a:cubicBezTo>
                  <a:cubicBezTo>
                    <a:pt x="3696373" y="5680466"/>
                    <a:pt x="3709872" y="5608818"/>
                    <a:pt x="3709872" y="5544439"/>
                  </a:cubicBezTo>
                  <a:cubicBezTo>
                    <a:pt x="3755560" y="5475907"/>
                    <a:pt x="3777366" y="5456178"/>
                    <a:pt x="3820978" y="5391799"/>
                  </a:cubicBezTo>
                  <a:cubicBezTo>
                    <a:pt x="3897817" y="5275502"/>
                    <a:pt x="3913392" y="5173742"/>
                    <a:pt x="3950774" y="5040831"/>
                  </a:cubicBezTo>
                  <a:cubicBezTo>
                    <a:pt x="3966349" y="4985797"/>
                    <a:pt x="3976733" y="4881961"/>
                    <a:pt x="3965311" y="4824850"/>
                  </a:cubicBezTo>
                  <a:cubicBezTo>
                    <a:pt x="3951812" y="4756318"/>
                    <a:pt x="3935198" y="4702323"/>
                    <a:pt x="3927929" y="4627561"/>
                  </a:cubicBezTo>
                  <a:cubicBezTo>
                    <a:pt x="3914430" y="4496726"/>
                    <a:pt x="3957004" y="4407426"/>
                    <a:pt x="3950774" y="4276592"/>
                  </a:cubicBezTo>
                  <a:cubicBezTo>
                    <a:pt x="3944543" y="4142643"/>
                    <a:pt x="3913392" y="3943276"/>
                    <a:pt x="3893663" y="3810365"/>
                  </a:cubicBezTo>
                  <a:cubicBezTo>
                    <a:pt x="3880165" y="3715873"/>
                    <a:pt x="3890548" y="3616190"/>
                    <a:pt x="3882241" y="3451090"/>
                  </a:cubicBezTo>
                  <a:cubicBezTo>
                    <a:pt x="3873934" y="3287027"/>
                    <a:pt x="3828246" y="2874795"/>
                    <a:pt x="3813709" y="2767843"/>
                  </a:cubicBezTo>
                  <a:cubicBezTo>
                    <a:pt x="3799172" y="2660892"/>
                    <a:pt x="3782558" y="2559131"/>
                    <a:pt x="3745177" y="2481254"/>
                  </a:cubicBezTo>
                  <a:cubicBezTo>
                    <a:pt x="3712987" y="2414798"/>
                    <a:pt x="3638225" y="2405453"/>
                    <a:pt x="3572808" y="2374302"/>
                  </a:cubicBezTo>
                  <a:cubicBezTo>
                    <a:pt x="3453395" y="2317192"/>
                    <a:pt x="3345405" y="2269427"/>
                    <a:pt x="3224954" y="2207125"/>
                  </a:cubicBezTo>
                  <a:cubicBezTo>
                    <a:pt x="3122156" y="2154168"/>
                    <a:pt x="3011051" y="2117825"/>
                    <a:pt x="2878140" y="2045139"/>
                  </a:cubicBezTo>
                  <a:cubicBezTo>
                    <a:pt x="2837643" y="2022295"/>
                    <a:pt x="2673581" y="1951686"/>
                    <a:pt x="2608164" y="1905998"/>
                  </a:cubicBezTo>
                  <a:cubicBezTo>
                    <a:pt x="2545862" y="1862387"/>
                    <a:pt x="2474214" y="1781394"/>
                    <a:pt x="2448255" y="1789701"/>
                  </a:cubicBezTo>
                  <a:cubicBezTo>
                    <a:pt x="2450332" y="1688979"/>
                    <a:pt x="2459677" y="1513495"/>
                    <a:pt x="2463831" y="1485459"/>
                  </a:cubicBezTo>
                  <a:cubicBezTo>
                    <a:pt x="2463831" y="1485459"/>
                    <a:pt x="2467984" y="1471960"/>
                    <a:pt x="2474214" y="1449116"/>
                  </a:cubicBezTo>
                  <a:cubicBezTo>
                    <a:pt x="2474214" y="1461577"/>
                    <a:pt x="2475253" y="1471960"/>
                    <a:pt x="2478368" y="1481306"/>
                  </a:cubicBezTo>
                  <a:cubicBezTo>
                    <a:pt x="2475253" y="1447039"/>
                    <a:pt x="2480445" y="1432502"/>
                    <a:pt x="2481483" y="1413812"/>
                  </a:cubicBezTo>
                  <a:cubicBezTo>
                    <a:pt x="2484598" y="1402390"/>
                    <a:pt x="2486675" y="1388891"/>
                    <a:pt x="2489790" y="1375392"/>
                  </a:cubicBezTo>
                  <a:cubicBezTo>
                    <a:pt x="2487713" y="1402390"/>
                    <a:pt x="2487713" y="1427310"/>
                    <a:pt x="2493943" y="1444963"/>
                  </a:cubicBezTo>
                  <a:cubicBezTo>
                    <a:pt x="2489790" y="1396159"/>
                    <a:pt x="2496020" y="1375392"/>
                    <a:pt x="2500173" y="1351510"/>
                  </a:cubicBezTo>
                  <a:cubicBezTo>
                    <a:pt x="2501212" y="1379545"/>
                    <a:pt x="2506404" y="1406543"/>
                    <a:pt x="2518864" y="1451193"/>
                  </a:cubicBezTo>
                  <a:cubicBezTo>
                    <a:pt x="2505365" y="1385776"/>
                    <a:pt x="2510557" y="1329704"/>
                    <a:pt x="2521979" y="1293361"/>
                  </a:cubicBezTo>
                  <a:cubicBezTo>
                    <a:pt x="2516787" y="1316205"/>
                    <a:pt x="2517826" y="1341126"/>
                    <a:pt x="2521979" y="1392006"/>
                  </a:cubicBezTo>
                  <a:cubicBezTo>
                    <a:pt x="2521979" y="1342164"/>
                    <a:pt x="2521979" y="1318282"/>
                    <a:pt x="2526133" y="1296476"/>
                  </a:cubicBezTo>
                  <a:cubicBezTo>
                    <a:pt x="2526133" y="1308936"/>
                    <a:pt x="2526133" y="1325550"/>
                    <a:pt x="2529248" y="1338011"/>
                  </a:cubicBezTo>
                  <a:cubicBezTo>
                    <a:pt x="2528209" y="1317243"/>
                    <a:pt x="2530286" y="1290246"/>
                    <a:pt x="2531325" y="1291284"/>
                  </a:cubicBezTo>
                  <a:cubicBezTo>
                    <a:pt x="2531325" y="1304783"/>
                    <a:pt x="2531325" y="1316205"/>
                    <a:pt x="2534440" y="1327627"/>
                  </a:cubicBezTo>
                  <a:cubicBezTo>
                    <a:pt x="2534440" y="1311013"/>
                    <a:pt x="2534440" y="1304783"/>
                    <a:pt x="2536516" y="1295438"/>
                  </a:cubicBezTo>
                  <a:cubicBezTo>
                    <a:pt x="2555207" y="1302706"/>
                    <a:pt x="2566629" y="1285054"/>
                    <a:pt x="2580128" y="1266363"/>
                  </a:cubicBezTo>
                  <a:cubicBezTo>
                    <a:pt x="2601934" y="1236251"/>
                    <a:pt x="2618548" y="1113723"/>
                    <a:pt x="2620624" y="1058690"/>
                  </a:cubicBezTo>
                  <a:cubicBezTo>
                    <a:pt x="2620624" y="1052460"/>
                    <a:pt x="2620624" y="1044153"/>
                    <a:pt x="2620624" y="1035846"/>
                  </a:cubicBezTo>
                  <a:cubicBezTo>
                    <a:pt x="2624778" y="1064920"/>
                    <a:pt x="2622701" y="1096071"/>
                    <a:pt x="2614394" y="1162527"/>
                  </a:cubicBezTo>
                  <a:cubicBezTo>
                    <a:pt x="2623739" y="1109570"/>
                    <a:pt x="2627893" y="1081534"/>
                    <a:pt x="2626855" y="1056613"/>
                  </a:cubicBezTo>
                  <a:cubicBezTo>
                    <a:pt x="2628931" y="1090879"/>
                    <a:pt x="2625816" y="1138644"/>
                    <a:pt x="2623739" y="1156296"/>
                  </a:cubicBezTo>
                  <a:cubicBezTo>
                    <a:pt x="2642430" y="1089841"/>
                    <a:pt x="2647622" y="1033769"/>
                    <a:pt x="2646583" y="976659"/>
                  </a:cubicBezTo>
                  <a:cubicBezTo>
                    <a:pt x="2648660" y="998464"/>
                    <a:pt x="2646583" y="1026500"/>
                    <a:pt x="2646583" y="1070112"/>
                  </a:cubicBezTo>
                  <a:cubicBezTo>
                    <a:pt x="2650737" y="1025462"/>
                    <a:pt x="2653852" y="1001580"/>
                    <a:pt x="2652814" y="979774"/>
                  </a:cubicBezTo>
                  <a:cubicBezTo>
                    <a:pt x="2652814" y="936162"/>
                    <a:pt x="2650737" y="926817"/>
                    <a:pt x="2646583" y="886321"/>
                  </a:cubicBezTo>
                  <a:cubicBezTo>
                    <a:pt x="2642430" y="830249"/>
                    <a:pt x="2635161" y="811558"/>
                    <a:pt x="2622701" y="762755"/>
                  </a:cubicBezTo>
                  <a:cubicBezTo>
                    <a:pt x="2629969" y="780407"/>
                    <a:pt x="2638276" y="795983"/>
                    <a:pt x="2648660" y="809481"/>
                  </a:cubicBezTo>
                  <a:cubicBezTo>
                    <a:pt x="2641392" y="793906"/>
                    <a:pt x="2634123" y="777292"/>
                    <a:pt x="2626855" y="760678"/>
                  </a:cubicBezTo>
                  <a:cubicBezTo>
                    <a:pt x="2634123" y="775215"/>
                    <a:pt x="2643468" y="793906"/>
                    <a:pt x="2651775" y="798059"/>
                  </a:cubicBezTo>
                  <a:cubicBezTo>
                    <a:pt x="2610241" y="643343"/>
                    <a:pt x="2625816" y="532237"/>
                    <a:pt x="2574936" y="412825"/>
                  </a:cubicBezTo>
                  <a:cubicBezTo>
                    <a:pt x="2588435" y="437746"/>
                    <a:pt x="2600895" y="469935"/>
                    <a:pt x="2608164" y="512508"/>
                  </a:cubicBezTo>
                  <a:cubicBezTo>
                    <a:pt x="2601934" y="454360"/>
                    <a:pt x="2562476" y="356753"/>
                    <a:pt x="2529248" y="305873"/>
                  </a:cubicBezTo>
                  <a:cubicBezTo>
                    <a:pt x="2496020" y="256031"/>
                    <a:pt x="2439948" y="179192"/>
                    <a:pt x="2338188" y="105468"/>
                  </a:cubicBezTo>
                  <a:cubicBezTo>
                    <a:pt x="2274848" y="59780"/>
                    <a:pt x="2209431" y="37974"/>
                    <a:pt x="2155435" y="27590"/>
                  </a:cubicBezTo>
                  <a:cubicBezTo>
                    <a:pt x="2115977" y="20322"/>
                    <a:pt x="2079634" y="21360"/>
                    <a:pt x="2051599" y="24475"/>
                  </a:cubicBezTo>
                  <a:cubicBezTo>
                    <a:pt x="2084826" y="17207"/>
                    <a:pt x="2129476" y="16168"/>
                    <a:pt x="2189702" y="31744"/>
                  </a:cubicBezTo>
                  <a:cubicBezTo>
                    <a:pt x="2091057" y="-2522"/>
                    <a:pt x="2012141" y="23437"/>
                    <a:pt x="1984105" y="34859"/>
                  </a:cubicBezTo>
                  <a:cubicBezTo>
                    <a:pt x="1953992" y="18245"/>
                    <a:pt x="1881306" y="-12906"/>
                    <a:pt x="1787853" y="5785"/>
                  </a:cubicBezTo>
                  <a:cubicBezTo>
                    <a:pt x="1844963" y="593"/>
                    <a:pt x="1892728" y="8900"/>
                    <a:pt x="1928033" y="19283"/>
                  </a:cubicBezTo>
                  <a:cubicBezTo>
                    <a:pt x="1872999" y="4746"/>
                    <a:pt x="1826273" y="4746"/>
                    <a:pt x="1776431" y="13053"/>
                  </a:cubicBezTo>
                  <a:cubicBezTo>
                    <a:pt x="1719321" y="22399"/>
                    <a:pt x="1667402" y="30705"/>
                    <a:pt x="1610292" y="66010"/>
                  </a:cubicBezTo>
                  <a:cubicBezTo>
                    <a:pt x="1553182" y="101314"/>
                    <a:pt x="1514762" y="120005"/>
                    <a:pt x="1468036" y="184384"/>
                  </a:cubicBezTo>
                  <a:cubicBezTo>
                    <a:pt x="1499187" y="145964"/>
                    <a:pt x="1532415" y="118967"/>
                    <a:pt x="1561489" y="101314"/>
                  </a:cubicBezTo>
                  <a:cubicBezTo>
                    <a:pt x="1470113" y="167770"/>
                    <a:pt x="1404695" y="260185"/>
                    <a:pt x="1359007" y="347408"/>
                  </a:cubicBezTo>
                  <a:cubicBezTo>
                    <a:pt x="1320587" y="422170"/>
                    <a:pt x="1311242" y="486549"/>
                    <a:pt x="1299820" y="570657"/>
                  </a:cubicBezTo>
                  <a:cubicBezTo>
                    <a:pt x="1286321" y="664110"/>
                    <a:pt x="1297743" y="792868"/>
                    <a:pt x="1298782" y="842709"/>
                  </a:cubicBezTo>
                  <a:cubicBezTo>
                    <a:pt x="1298782" y="891512"/>
                    <a:pt x="1297743" y="957968"/>
                    <a:pt x="1308127" y="1016117"/>
                  </a:cubicBezTo>
                  <a:cubicBezTo>
                    <a:pt x="1305012" y="969390"/>
                    <a:pt x="1302935" y="940316"/>
                    <a:pt x="1305012" y="916433"/>
                  </a:cubicBezTo>
                  <a:cubicBezTo>
                    <a:pt x="1307089" y="949661"/>
                    <a:pt x="1310204" y="995349"/>
                    <a:pt x="1312281" y="1033769"/>
                  </a:cubicBezTo>
                  <a:cubicBezTo>
                    <a:pt x="1313319" y="1058690"/>
                    <a:pt x="1317472" y="1105416"/>
                    <a:pt x="1343432" y="1186409"/>
                  </a:cubicBezTo>
                  <a:cubicBezTo>
                    <a:pt x="1335125" y="1132414"/>
                    <a:pt x="1330971" y="1095033"/>
                    <a:pt x="1330971" y="1032731"/>
                  </a:cubicBezTo>
                  <a:cubicBezTo>
                    <a:pt x="1330971" y="1069073"/>
                    <a:pt x="1334086" y="1102301"/>
                    <a:pt x="1341355" y="1124107"/>
                  </a:cubicBezTo>
                  <a:cubicBezTo>
                    <a:pt x="1339278" y="1100225"/>
                    <a:pt x="1338240" y="1074265"/>
                    <a:pt x="1337201" y="1050383"/>
                  </a:cubicBezTo>
                  <a:cubicBezTo>
                    <a:pt x="1340317" y="1075304"/>
                    <a:pt x="1344470" y="1103340"/>
                    <a:pt x="1350700" y="1126184"/>
                  </a:cubicBezTo>
                  <a:cubicBezTo>
                    <a:pt x="1346547" y="1097109"/>
                    <a:pt x="1343432" y="1061805"/>
                    <a:pt x="1341355" y="1032731"/>
                  </a:cubicBezTo>
                  <a:cubicBezTo>
                    <a:pt x="1344470" y="1051421"/>
                    <a:pt x="1344470" y="1072189"/>
                    <a:pt x="1348623" y="1082572"/>
                  </a:cubicBezTo>
                  <a:cubicBezTo>
                    <a:pt x="1347585" y="1068035"/>
                    <a:pt x="1344470" y="1032731"/>
                    <a:pt x="1343432" y="1020270"/>
                  </a:cubicBezTo>
                  <a:cubicBezTo>
                    <a:pt x="1343432" y="1023385"/>
                    <a:pt x="1348623" y="1053498"/>
                    <a:pt x="1349662" y="1056613"/>
                  </a:cubicBezTo>
                  <a:cubicBezTo>
                    <a:pt x="1351739" y="1072189"/>
                    <a:pt x="1351739" y="1063882"/>
                    <a:pt x="1353815" y="1079457"/>
                  </a:cubicBezTo>
                  <a:cubicBezTo>
                    <a:pt x="1354854" y="1098148"/>
                    <a:pt x="1356930" y="1126184"/>
                    <a:pt x="1356930" y="1156296"/>
                  </a:cubicBezTo>
                  <a:cubicBezTo>
                    <a:pt x="1356930" y="1137606"/>
                    <a:pt x="1357969" y="1122030"/>
                    <a:pt x="1357969" y="1108531"/>
                  </a:cubicBezTo>
                  <a:cubicBezTo>
                    <a:pt x="1359007" y="1147989"/>
                    <a:pt x="1361084" y="1172910"/>
                    <a:pt x="1376659" y="1232097"/>
                  </a:cubicBezTo>
                  <a:cubicBezTo>
                    <a:pt x="1368352" y="1186409"/>
                    <a:pt x="1364199" y="1162527"/>
                    <a:pt x="1364199" y="1139683"/>
                  </a:cubicBezTo>
                  <a:cubicBezTo>
                    <a:pt x="1368352" y="1164603"/>
                    <a:pt x="1370429" y="1183294"/>
                    <a:pt x="1374583" y="1201985"/>
                  </a:cubicBezTo>
                  <a:cubicBezTo>
                    <a:pt x="1378736" y="1222752"/>
                    <a:pt x="1384966" y="1244558"/>
                    <a:pt x="1395350" y="1265325"/>
                  </a:cubicBezTo>
                  <a:cubicBezTo>
                    <a:pt x="1391197" y="1242481"/>
                    <a:pt x="1390158" y="1218598"/>
                    <a:pt x="1390158" y="1204061"/>
                  </a:cubicBezTo>
                  <a:cubicBezTo>
                    <a:pt x="1392235" y="1224829"/>
                    <a:pt x="1396388" y="1251826"/>
                    <a:pt x="1400542" y="1270517"/>
                  </a:cubicBezTo>
                  <a:cubicBezTo>
                    <a:pt x="1397427" y="1253903"/>
                    <a:pt x="1396388" y="1235212"/>
                    <a:pt x="1395350" y="1216522"/>
                  </a:cubicBezTo>
                  <a:cubicBezTo>
                    <a:pt x="1398465" y="1246634"/>
                    <a:pt x="1404695" y="1275709"/>
                    <a:pt x="1410926" y="1292323"/>
                  </a:cubicBezTo>
                  <a:cubicBezTo>
                    <a:pt x="1405734" y="1253903"/>
                    <a:pt x="1403657" y="1223790"/>
                    <a:pt x="1402619" y="1199908"/>
                  </a:cubicBezTo>
                  <a:cubicBezTo>
                    <a:pt x="1403657" y="1211330"/>
                    <a:pt x="1405734" y="1221714"/>
                    <a:pt x="1406772" y="1231059"/>
                  </a:cubicBezTo>
                  <a:cubicBezTo>
                    <a:pt x="1421309" y="1307898"/>
                    <a:pt x="1431693" y="1341126"/>
                    <a:pt x="1463882" y="1358778"/>
                  </a:cubicBezTo>
                  <a:cubicBezTo>
                    <a:pt x="1479458" y="1367085"/>
                    <a:pt x="1495033" y="1369162"/>
                    <a:pt x="1504379" y="1368123"/>
                  </a:cubicBezTo>
                  <a:cubicBezTo>
                    <a:pt x="1512686" y="1389929"/>
                    <a:pt x="1514762" y="1410696"/>
                    <a:pt x="1514762" y="1425234"/>
                  </a:cubicBezTo>
                  <a:cubicBezTo>
                    <a:pt x="1516839" y="1411735"/>
                    <a:pt x="1514762" y="1390968"/>
                    <a:pt x="1509571" y="1367085"/>
                  </a:cubicBezTo>
                  <a:cubicBezTo>
                    <a:pt x="1511647" y="1367085"/>
                    <a:pt x="1513724" y="1366047"/>
                    <a:pt x="1515801" y="1365008"/>
                  </a:cubicBezTo>
                  <a:cubicBezTo>
                    <a:pt x="1520993" y="1402390"/>
                    <a:pt x="1523069" y="1447039"/>
                    <a:pt x="1526184" y="1475075"/>
                  </a:cubicBezTo>
                  <a:cubicBezTo>
                    <a:pt x="1530338" y="1443924"/>
                    <a:pt x="1531376" y="1419003"/>
                    <a:pt x="1532415" y="1396159"/>
                  </a:cubicBezTo>
                  <a:cubicBezTo>
                    <a:pt x="1534491" y="1417965"/>
                    <a:pt x="1535530" y="1444963"/>
                    <a:pt x="1535530" y="1485459"/>
                  </a:cubicBezTo>
                  <a:cubicBezTo>
                    <a:pt x="1537606" y="1439771"/>
                    <a:pt x="1537606" y="1411735"/>
                    <a:pt x="1535530" y="1389929"/>
                  </a:cubicBezTo>
                  <a:cubicBezTo>
                    <a:pt x="1537606" y="1398236"/>
                    <a:pt x="1540722" y="1406543"/>
                    <a:pt x="1542798" y="1413812"/>
                  </a:cubicBezTo>
                  <a:cubicBezTo>
                    <a:pt x="1543837" y="1437694"/>
                    <a:pt x="1546952" y="1458461"/>
                    <a:pt x="1553182" y="1475075"/>
                  </a:cubicBezTo>
                  <a:cubicBezTo>
                    <a:pt x="1552144" y="1460538"/>
                    <a:pt x="1551105" y="1448078"/>
                    <a:pt x="1550067" y="1435617"/>
                  </a:cubicBezTo>
                  <a:cubicBezTo>
                    <a:pt x="1566681" y="1483382"/>
                    <a:pt x="1584333" y="1522840"/>
                    <a:pt x="1589525" y="1588257"/>
                  </a:cubicBezTo>
                  <a:cubicBezTo>
                    <a:pt x="1593678" y="1644329"/>
                    <a:pt x="1589525" y="1725322"/>
                    <a:pt x="1580179" y="1791778"/>
                  </a:cubicBezTo>
                  <a:cubicBezTo>
                    <a:pt x="1544875" y="1816698"/>
                    <a:pt x="1503340" y="1882116"/>
                    <a:pt x="1453499" y="1924689"/>
                  </a:cubicBezTo>
                  <a:cubicBezTo>
                    <a:pt x="1394312" y="1975569"/>
                    <a:pt x="1201175" y="2045139"/>
                    <a:pt x="1077609" y="2088751"/>
                  </a:cubicBezTo>
                  <a:cubicBezTo>
                    <a:pt x="924969" y="2141708"/>
                    <a:pt x="800365" y="2150015"/>
                    <a:pt x="650840" y="2225815"/>
                  </a:cubicBezTo>
                  <a:cubicBezTo>
                    <a:pt x="592692" y="2255928"/>
                    <a:pt x="464972" y="2286041"/>
                    <a:pt x="431745" y="2344189"/>
                  </a:cubicBezTo>
                  <a:cubicBezTo>
                    <a:pt x="396440" y="2404415"/>
                    <a:pt x="376711" y="2492676"/>
                    <a:pt x="372558" y="2569515"/>
                  </a:cubicBezTo>
                  <a:cubicBezTo>
                    <a:pt x="371519" y="2615203"/>
                    <a:pt x="344522" y="2664007"/>
                    <a:pt x="336215" y="2744999"/>
                  </a:cubicBezTo>
                  <a:cubicBezTo>
                    <a:pt x="327908" y="2825992"/>
                    <a:pt x="278066" y="2923599"/>
                    <a:pt x="267682" y="3003553"/>
                  </a:cubicBezTo>
                  <a:cubicBezTo>
                    <a:pt x="260414" y="3057548"/>
                    <a:pt x="259375" y="3116735"/>
                    <a:pt x="251069" y="3171769"/>
                  </a:cubicBezTo>
                  <a:cubicBezTo>
                    <a:pt x="239646" y="3240301"/>
                    <a:pt x="226148" y="3298449"/>
                    <a:pt x="206419" y="3370097"/>
                  </a:cubicBezTo>
                  <a:cubicBezTo>
                    <a:pt x="187728" y="3442783"/>
                    <a:pt x="179421" y="3538312"/>
                    <a:pt x="160731" y="3660840"/>
                  </a:cubicBezTo>
                  <a:cubicBezTo>
                    <a:pt x="142040" y="3783367"/>
                    <a:pt x="72469" y="3944314"/>
                    <a:pt x="62086" y="4081379"/>
                  </a:cubicBezTo>
                  <a:cubicBezTo>
                    <a:pt x="49625" y="4235057"/>
                    <a:pt x="-7485" y="4373160"/>
                    <a:pt x="822" y="4527877"/>
                  </a:cubicBezTo>
                  <a:close/>
                  <a:moveTo>
                    <a:pt x="3295563" y="4493611"/>
                  </a:moveTo>
                  <a:cubicBezTo>
                    <a:pt x="3297640" y="4449999"/>
                    <a:pt x="3346444" y="4139528"/>
                    <a:pt x="3346444" y="4139528"/>
                  </a:cubicBezTo>
                  <a:cubicBezTo>
                    <a:pt x="3346444" y="4139528"/>
                    <a:pt x="3395247" y="4501918"/>
                    <a:pt x="3395247" y="4549683"/>
                  </a:cubicBezTo>
                  <a:cubicBezTo>
                    <a:pt x="3395247" y="4597448"/>
                    <a:pt x="3320484" y="4876769"/>
                    <a:pt x="3320484" y="4876769"/>
                  </a:cubicBezTo>
                  <a:cubicBezTo>
                    <a:pt x="3320484" y="4876769"/>
                    <a:pt x="3290372" y="4572527"/>
                    <a:pt x="3295563" y="4493611"/>
                  </a:cubicBezTo>
                  <a:close/>
                  <a:moveTo>
                    <a:pt x="658109" y="4969183"/>
                  </a:moveTo>
                  <a:cubicBezTo>
                    <a:pt x="645648" y="4905843"/>
                    <a:pt x="591653" y="4877807"/>
                    <a:pt x="596845" y="4846656"/>
                  </a:cubicBezTo>
                  <a:cubicBezTo>
                    <a:pt x="602037" y="4816544"/>
                    <a:pt x="658109" y="4832119"/>
                    <a:pt x="705874" y="4770855"/>
                  </a:cubicBezTo>
                  <a:cubicBezTo>
                    <a:pt x="753639" y="4709591"/>
                    <a:pt x="792058" y="4663903"/>
                    <a:pt x="800365" y="4599525"/>
                  </a:cubicBezTo>
                  <a:cubicBezTo>
                    <a:pt x="807634" y="4535146"/>
                    <a:pt x="810749" y="4464537"/>
                    <a:pt x="810749" y="4464537"/>
                  </a:cubicBezTo>
                  <a:cubicBezTo>
                    <a:pt x="810749" y="4464537"/>
                    <a:pt x="889665" y="4752165"/>
                    <a:pt x="886550" y="4869500"/>
                  </a:cubicBezTo>
                  <a:cubicBezTo>
                    <a:pt x="884473" y="4986836"/>
                    <a:pt x="874089" y="5001373"/>
                    <a:pt x="828401" y="5078212"/>
                  </a:cubicBezTo>
                  <a:cubicBezTo>
                    <a:pt x="782713" y="5155051"/>
                    <a:pt x="739101" y="5284847"/>
                    <a:pt x="739101" y="5284847"/>
                  </a:cubicBezTo>
                  <a:cubicBezTo>
                    <a:pt x="739101" y="5284847"/>
                    <a:pt x="737025" y="5218392"/>
                    <a:pt x="708989" y="5149860"/>
                  </a:cubicBezTo>
                  <a:cubicBezTo>
                    <a:pt x="680953" y="5081327"/>
                    <a:pt x="677838" y="5108325"/>
                    <a:pt x="663301" y="5068867"/>
                  </a:cubicBezTo>
                  <a:cubicBezTo>
                    <a:pt x="647725" y="5027332"/>
                    <a:pt x="670569" y="5032524"/>
                    <a:pt x="658109" y="4969183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A23BD82-F0AF-AB3F-1310-31470B013AC9}"/>
                </a:ext>
              </a:extLst>
            </p:cNvPr>
            <p:cNvGrpSpPr/>
            <p:nvPr userDrawn="1"/>
          </p:nvGrpSpPr>
          <p:grpSpPr>
            <a:xfrm>
              <a:off x="24606375" y="12323919"/>
              <a:ext cx="2148810" cy="7792881"/>
              <a:chOff x="24280426" y="12370713"/>
              <a:chExt cx="2148810" cy="7792881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5033D06-362E-F062-9CCE-CC031725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4831" y="13004800"/>
                <a:ext cx="0" cy="7158794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C16BCE5-CD60-2C27-C098-B25CC7589F9F}"/>
                  </a:ext>
                </a:extLst>
              </p:cNvPr>
              <p:cNvSpPr txBox="1"/>
              <p:nvPr/>
            </p:nvSpPr>
            <p:spPr>
              <a:xfrm>
                <a:off x="24280426" y="12370713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 b="1" i="0">
                    <a:latin typeface="Segoe UI Variable Display Semibold" pitchFamily="2" charset="0"/>
                    <a:cs typeface="Segoe Sans Display Semibold" pitchFamily="2" charset="0"/>
                  </a:rPr>
                  <a:t>6 ft 3 inch</a:t>
                </a: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E068F05-51E0-8052-016E-ABA33B55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9220" y="13004800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Scale: 5 Foot" hidden="1">
            <a:extLst>
              <a:ext uri="{FF2B5EF4-FFF2-40B4-BE49-F238E27FC236}">
                <a16:creationId xmlns:a16="http://schemas.microsoft.com/office/drawing/2014/main" id="{B181B683-4474-209D-1E85-F8A2AA087DF7}"/>
              </a:ext>
            </a:extLst>
          </p:cNvPr>
          <p:cNvGrpSpPr/>
          <p:nvPr userDrawn="1"/>
        </p:nvGrpSpPr>
        <p:grpSpPr>
          <a:xfrm>
            <a:off x="4760005" y="4560358"/>
            <a:ext cx="1093188" cy="3043258"/>
            <a:chOff x="17136016" y="13377048"/>
            <a:chExt cx="3935477" cy="892689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B1758F0-1088-7FB2-C8D4-5C18EF7006DB}"/>
                </a:ext>
              </a:extLst>
            </p:cNvPr>
            <p:cNvSpPr/>
            <p:nvPr userDrawn="1"/>
          </p:nvSpPr>
          <p:spPr>
            <a:xfrm>
              <a:off x="17136016" y="14045270"/>
              <a:ext cx="2500900" cy="8258669"/>
            </a:xfrm>
            <a:custGeom>
              <a:avLst/>
              <a:gdLst>
                <a:gd name="connsiteX0" fmla="*/ 3560689 w 3629583"/>
                <a:gd name="connsiteY0" fmla="*/ 3757532 h 11985895"/>
                <a:gd name="connsiteX1" fmla="*/ 3420509 w 3629583"/>
                <a:gd name="connsiteY1" fmla="*/ 3338032 h 11985895"/>
                <a:gd name="connsiteX2" fmla="*/ 3301097 w 3629583"/>
                <a:gd name="connsiteY2" fmla="*/ 2909186 h 11985895"/>
                <a:gd name="connsiteX3" fmla="*/ 3185838 w 3629583"/>
                <a:gd name="connsiteY3" fmla="*/ 2564448 h 11985895"/>
                <a:gd name="connsiteX4" fmla="*/ 3092385 w 3629583"/>
                <a:gd name="connsiteY4" fmla="*/ 2390002 h 11985895"/>
                <a:gd name="connsiteX5" fmla="*/ 2588776 w 3629583"/>
                <a:gd name="connsiteY5" fmla="*/ 2122103 h 11985895"/>
                <a:gd name="connsiteX6" fmla="*/ 2320878 w 3629583"/>
                <a:gd name="connsiteY6" fmla="*/ 2042148 h 11985895"/>
                <a:gd name="connsiteX7" fmla="*/ 2106973 w 3629583"/>
                <a:gd name="connsiteY7" fmla="*/ 1987115 h 11985895"/>
                <a:gd name="connsiteX8" fmla="*/ 2061286 w 3629583"/>
                <a:gd name="connsiteY8" fmla="*/ 1915468 h 11985895"/>
                <a:gd name="connsiteX9" fmla="*/ 2046749 w 3629583"/>
                <a:gd name="connsiteY9" fmla="*/ 1705717 h 11985895"/>
                <a:gd name="connsiteX10" fmla="*/ 2143316 w 3629583"/>
                <a:gd name="connsiteY10" fmla="*/ 1752444 h 11985895"/>
                <a:gd name="connsiteX11" fmla="*/ 2112166 w 3629583"/>
                <a:gd name="connsiteY11" fmla="*/ 1691180 h 11985895"/>
                <a:gd name="connsiteX12" fmla="*/ 2274151 w 3629583"/>
                <a:gd name="connsiteY12" fmla="*/ 1733753 h 11985895"/>
                <a:gd name="connsiteX13" fmla="*/ 2182775 w 3629583"/>
                <a:gd name="connsiteY13" fmla="*/ 1646530 h 11985895"/>
                <a:gd name="connsiteX14" fmla="*/ 2307379 w 3629583"/>
                <a:gd name="connsiteY14" fmla="*/ 1710909 h 11985895"/>
                <a:gd name="connsiteX15" fmla="*/ 2408100 w 3629583"/>
                <a:gd name="connsiteY15" fmla="*/ 1710909 h 11985895"/>
                <a:gd name="connsiteX16" fmla="*/ 2237808 w 3629583"/>
                <a:gd name="connsiteY16" fmla="*/ 1583190 h 11985895"/>
                <a:gd name="connsiteX17" fmla="*/ 2404985 w 3629583"/>
                <a:gd name="connsiteY17" fmla="*/ 1556192 h 11985895"/>
                <a:gd name="connsiteX18" fmla="*/ 2262729 w 3629583"/>
                <a:gd name="connsiteY18" fmla="*/ 1539579 h 11985895"/>
                <a:gd name="connsiteX19" fmla="*/ 2226386 w 3629583"/>
                <a:gd name="connsiteY19" fmla="*/ 1330867 h 11985895"/>
                <a:gd name="connsiteX20" fmla="*/ 2267921 w 3629583"/>
                <a:gd name="connsiteY20" fmla="*/ 974706 h 11985895"/>
                <a:gd name="connsiteX21" fmla="*/ 2245077 w 3629583"/>
                <a:gd name="connsiteY21" fmla="*/ 701616 h 11985895"/>
                <a:gd name="connsiteX22" fmla="*/ 2176545 w 3629583"/>
                <a:gd name="connsiteY22" fmla="*/ 454484 h 11985895"/>
                <a:gd name="connsiteX23" fmla="*/ 1989638 w 3629583"/>
                <a:gd name="connsiteY23" fmla="*/ 168933 h 11985895"/>
                <a:gd name="connsiteX24" fmla="*/ 1848420 w 3629583"/>
                <a:gd name="connsiteY24" fmla="*/ 67173 h 11985895"/>
                <a:gd name="connsiteX25" fmla="*/ 1679166 w 3629583"/>
                <a:gd name="connsiteY25" fmla="*/ 5909 h 11985895"/>
                <a:gd name="connsiteX26" fmla="*/ 1508874 w 3629583"/>
                <a:gd name="connsiteY26" fmla="*/ 15254 h 11985895"/>
                <a:gd name="connsiteX27" fmla="*/ 1400883 w 3629583"/>
                <a:gd name="connsiteY27" fmla="*/ 79633 h 11985895"/>
                <a:gd name="connsiteX28" fmla="*/ 1200478 w 3629583"/>
                <a:gd name="connsiteY28" fmla="*/ 119091 h 11985895"/>
                <a:gd name="connsiteX29" fmla="*/ 993843 w 3629583"/>
                <a:gd name="connsiteY29" fmla="*/ 282115 h 11985895"/>
                <a:gd name="connsiteX30" fmla="*/ 787208 w 3629583"/>
                <a:gd name="connsiteY30" fmla="*/ 643467 h 11985895"/>
                <a:gd name="connsiteX31" fmla="*/ 749827 w 3629583"/>
                <a:gd name="connsiteY31" fmla="*/ 868793 h 11985895"/>
                <a:gd name="connsiteX32" fmla="*/ 776824 w 3629583"/>
                <a:gd name="connsiteY32" fmla="*/ 1277910 h 11985895"/>
                <a:gd name="connsiteX33" fmla="*/ 898313 w 3629583"/>
                <a:gd name="connsiteY33" fmla="*/ 1644454 h 11985895"/>
                <a:gd name="connsiteX34" fmla="*/ 1115332 w 3629583"/>
                <a:gd name="connsiteY34" fmla="*/ 1897815 h 11985895"/>
                <a:gd name="connsiteX35" fmla="*/ 988651 w 3629583"/>
                <a:gd name="connsiteY35" fmla="*/ 1700525 h 11985895"/>
                <a:gd name="connsiteX36" fmla="*/ 1192172 w 3629583"/>
                <a:gd name="connsiteY36" fmla="*/ 1925851 h 11985895"/>
                <a:gd name="connsiteX37" fmla="*/ 1130908 w 3629583"/>
                <a:gd name="connsiteY37" fmla="*/ 1840705 h 11985895"/>
                <a:gd name="connsiteX38" fmla="*/ 1238898 w 3629583"/>
                <a:gd name="connsiteY38" fmla="*/ 1916506 h 11985895"/>
                <a:gd name="connsiteX39" fmla="*/ 1211900 w 3629583"/>
                <a:gd name="connsiteY39" fmla="*/ 1840705 h 11985895"/>
                <a:gd name="connsiteX40" fmla="*/ 1316776 w 3629583"/>
                <a:gd name="connsiteY40" fmla="*/ 1891585 h 11985895"/>
                <a:gd name="connsiteX41" fmla="*/ 1277318 w 3629583"/>
                <a:gd name="connsiteY41" fmla="*/ 1800209 h 11985895"/>
                <a:gd name="connsiteX42" fmla="*/ 1333390 w 3629583"/>
                <a:gd name="connsiteY42" fmla="*/ 1822015 h 11985895"/>
                <a:gd name="connsiteX43" fmla="*/ 1315737 w 3629583"/>
                <a:gd name="connsiteY43" fmla="*/ 1926890 h 11985895"/>
                <a:gd name="connsiteX44" fmla="*/ 1277318 w 3629583"/>
                <a:gd name="connsiteY44" fmla="*/ 1975693 h 11985895"/>
                <a:gd name="connsiteX45" fmla="*/ 1092488 w 3629583"/>
                <a:gd name="connsiteY45" fmla="*/ 2073300 h 11985895"/>
                <a:gd name="connsiteX46" fmla="*/ 932579 w 3629583"/>
                <a:gd name="connsiteY46" fmla="*/ 2124180 h 11985895"/>
                <a:gd name="connsiteX47" fmla="*/ 675064 w 3629583"/>
                <a:gd name="connsiteY47" fmla="*/ 2167791 h 11985895"/>
                <a:gd name="connsiteX48" fmla="*/ 489196 w 3629583"/>
                <a:gd name="connsiteY48" fmla="*/ 2255014 h 11985895"/>
                <a:gd name="connsiteX49" fmla="*/ 286715 w 3629583"/>
                <a:gd name="connsiteY49" fmla="*/ 2567563 h 11985895"/>
                <a:gd name="connsiteX50" fmla="*/ 216105 w 3629583"/>
                <a:gd name="connsiteY50" fmla="*/ 2944490 h 11985895"/>
                <a:gd name="connsiteX51" fmla="*/ 169379 w 3629583"/>
                <a:gd name="connsiteY51" fmla="*/ 3462636 h 11985895"/>
                <a:gd name="connsiteX52" fmla="*/ 122653 w 3629583"/>
                <a:gd name="connsiteY52" fmla="*/ 4586150 h 11985895"/>
                <a:gd name="connsiteX53" fmla="*/ 114345 w 3629583"/>
                <a:gd name="connsiteY53" fmla="*/ 6163431 h 11985895"/>
                <a:gd name="connsiteX54" fmla="*/ 195338 w 3629583"/>
                <a:gd name="connsiteY54" fmla="*/ 6202889 h 11985895"/>
                <a:gd name="connsiteX55" fmla="*/ 167302 w 3629583"/>
                <a:gd name="connsiteY55" fmla="*/ 6346184 h 11985895"/>
                <a:gd name="connsiteX56" fmla="*/ 157957 w 3629583"/>
                <a:gd name="connsiteY56" fmla="*/ 6425100 h 11985895"/>
                <a:gd name="connsiteX57" fmla="*/ 147573 w 3629583"/>
                <a:gd name="connsiteY57" fmla="*/ 6493632 h 11985895"/>
                <a:gd name="connsiteX58" fmla="*/ 157957 w 3629583"/>
                <a:gd name="connsiteY58" fmla="*/ 6602660 h 11985895"/>
                <a:gd name="connsiteX59" fmla="*/ 160034 w 3629583"/>
                <a:gd name="connsiteY59" fmla="*/ 6715843 h 11985895"/>
                <a:gd name="connsiteX60" fmla="*/ 170417 w 3629583"/>
                <a:gd name="connsiteY60" fmla="*/ 6824871 h 11985895"/>
                <a:gd name="connsiteX61" fmla="*/ 231681 w 3629583"/>
                <a:gd name="connsiteY61" fmla="*/ 6928708 h 11985895"/>
                <a:gd name="connsiteX62" fmla="*/ 340710 w 3629583"/>
                <a:gd name="connsiteY62" fmla="*/ 7010739 h 11985895"/>
                <a:gd name="connsiteX63" fmla="*/ 281523 w 3629583"/>
                <a:gd name="connsiteY63" fmla="*/ 7474890 h 11985895"/>
                <a:gd name="connsiteX64" fmla="*/ 265947 w 3629583"/>
                <a:gd name="connsiteY64" fmla="*/ 7960846 h 11985895"/>
                <a:gd name="connsiteX65" fmla="*/ 202607 w 3629583"/>
                <a:gd name="connsiteY65" fmla="*/ 8372039 h 11985895"/>
                <a:gd name="connsiteX66" fmla="*/ 356285 w 3629583"/>
                <a:gd name="connsiteY66" fmla="*/ 8399037 h 11985895"/>
                <a:gd name="connsiteX67" fmla="*/ 347978 w 3629583"/>
                <a:gd name="connsiteY67" fmla="*/ 8434341 h 11985895"/>
                <a:gd name="connsiteX68" fmla="*/ 313712 w 3629583"/>
                <a:gd name="connsiteY68" fmla="*/ 8633708 h 11985895"/>
                <a:gd name="connsiteX69" fmla="*/ 264909 w 3629583"/>
                <a:gd name="connsiteY69" fmla="*/ 8865264 h 11985895"/>
                <a:gd name="connsiteX70" fmla="*/ 208837 w 3629583"/>
                <a:gd name="connsiteY70" fmla="*/ 9055285 h 11985895"/>
                <a:gd name="connsiteX71" fmla="*/ 156919 w 3629583"/>
                <a:gd name="connsiteY71" fmla="*/ 9545395 h 11985895"/>
                <a:gd name="connsiteX72" fmla="*/ 191185 w 3629583"/>
                <a:gd name="connsiteY72" fmla="*/ 10036543 h 11985895"/>
                <a:gd name="connsiteX73" fmla="*/ 270101 w 3629583"/>
                <a:gd name="connsiteY73" fmla="*/ 10548458 h 11985895"/>
                <a:gd name="connsiteX74" fmla="*/ 270101 w 3629583"/>
                <a:gd name="connsiteY74" fmla="*/ 10975228 h 11985895"/>
                <a:gd name="connsiteX75" fmla="*/ 147573 w 3629583"/>
                <a:gd name="connsiteY75" fmla="*/ 11368769 h 11985895"/>
                <a:gd name="connsiteX76" fmla="*/ 17777 w 3629583"/>
                <a:gd name="connsiteY76" fmla="*/ 11676126 h 11985895"/>
                <a:gd name="connsiteX77" fmla="*/ 2202 w 3629583"/>
                <a:gd name="connsiteY77" fmla="*/ 11928449 h 11985895"/>
                <a:gd name="connsiteX78" fmla="*/ 251410 w 3629583"/>
                <a:gd name="connsiteY78" fmla="*/ 11983483 h 11985895"/>
                <a:gd name="connsiteX79" fmla="*/ 630414 w 3629583"/>
                <a:gd name="connsiteY79" fmla="*/ 11886914 h 11985895"/>
                <a:gd name="connsiteX80" fmla="*/ 675064 w 3629583"/>
                <a:gd name="connsiteY80" fmla="*/ 11832920 h 11985895"/>
                <a:gd name="connsiteX81" fmla="*/ 685448 w 3629583"/>
                <a:gd name="connsiteY81" fmla="*/ 11318928 h 11985895"/>
                <a:gd name="connsiteX82" fmla="*/ 789285 w 3629583"/>
                <a:gd name="connsiteY82" fmla="*/ 11049990 h 11985895"/>
                <a:gd name="connsiteX83" fmla="*/ 782016 w 3629583"/>
                <a:gd name="connsiteY83" fmla="*/ 10884890 h 11985895"/>
                <a:gd name="connsiteX84" fmla="*/ 690640 w 3629583"/>
                <a:gd name="connsiteY84" fmla="*/ 10707329 h 11985895"/>
                <a:gd name="connsiteX85" fmla="*/ 757095 w 3629583"/>
                <a:gd name="connsiteY85" fmla="*/ 10246294 h 11985895"/>
                <a:gd name="connsiteX86" fmla="*/ 833934 w 3629583"/>
                <a:gd name="connsiteY86" fmla="*/ 9972165 h 11985895"/>
                <a:gd name="connsiteX87" fmla="*/ 941925 w 3629583"/>
                <a:gd name="connsiteY87" fmla="*/ 9459211 h 11985895"/>
                <a:gd name="connsiteX88" fmla="*/ 990728 w 3629583"/>
                <a:gd name="connsiteY88" fmla="*/ 9000252 h 11985895"/>
                <a:gd name="connsiteX89" fmla="*/ 1091450 w 3629583"/>
                <a:gd name="connsiteY89" fmla="*/ 8678358 h 11985895"/>
                <a:gd name="connsiteX90" fmla="*/ 1210862 w 3629583"/>
                <a:gd name="connsiteY90" fmla="*/ 8400076 h 11985895"/>
                <a:gd name="connsiteX91" fmla="*/ 1618941 w 3629583"/>
                <a:gd name="connsiteY91" fmla="*/ 8476915 h 11985895"/>
                <a:gd name="connsiteX92" fmla="*/ 1967832 w 3629583"/>
                <a:gd name="connsiteY92" fmla="*/ 8484183 h 11985895"/>
                <a:gd name="connsiteX93" fmla="*/ 2023904 w 3629583"/>
                <a:gd name="connsiteY93" fmla="*/ 8485222 h 11985895"/>
                <a:gd name="connsiteX94" fmla="*/ 2023904 w 3629583"/>
                <a:gd name="connsiteY94" fmla="*/ 8734430 h 11985895"/>
                <a:gd name="connsiteX95" fmla="*/ 1942912 w 3629583"/>
                <a:gd name="connsiteY95" fmla="*/ 9321107 h 11985895"/>
                <a:gd name="connsiteX96" fmla="*/ 1942912 w 3629583"/>
                <a:gd name="connsiteY96" fmla="*/ 9875596 h 11985895"/>
                <a:gd name="connsiteX97" fmla="*/ 1928374 w 3629583"/>
                <a:gd name="connsiteY97" fmla="*/ 10609722 h 11985895"/>
                <a:gd name="connsiteX98" fmla="*/ 1812077 w 3629583"/>
                <a:gd name="connsiteY98" fmla="*/ 10821550 h 11985895"/>
                <a:gd name="connsiteX99" fmla="*/ 1843228 w 3629583"/>
                <a:gd name="connsiteY99" fmla="*/ 11139290 h 11985895"/>
                <a:gd name="connsiteX100" fmla="*/ 1906568 w 3629583"/>
                <a:gd name="connsiteY100" fmla="*/ 11412380 h 11985895"/>
                <a:gd name="connsiteX101" fmla="*/ 1929413 w 3629583"/>
                <a:gd name="connsiteY101" fmla="*/ 11829805 h 11985895"/>
                <a:gd name="connsiteX102" fmla="*/ 1973024 w 3629583"/>
                <a:gd name="connsiteY102" fmla="*/ 11855764 h 11985895"/>
                <a:gd name="connsiteX103" fmla="*/ 2340606 w 3629583"/>
                <a:gd name="connsiteY103" fmla="*/ 11935718 h 11985895"/>
                <a:gd name="connsiteX104" fmla="*/ 2559702 w 3629583"/>
                <a:gd name="connsiteY104" fmla="*/ 11875493 h 11985895"/>
                <a:gd name="connsiteX105" fmla="*/ 2534781 w 3629583"/>
                <a:gd name="connsiteY105" fmla="*/ 11572289 h 11985895"/>
                <a:gd name="connsiteX106" fmla="*/ 2447558 w 3629583"/>
                <a:gd name="connsiteY106" fmla="*/ 11390575 h 11985895"/>
                <a:gd name="connsiteX107" fmla="*/ 2347875 w 3629583"/>
                <a:gd name="connsiteY107" fmla="*/ 11106062 h 11985895"/>
                <a:gd name="connsiteX108" fmla="*/ 2319839 w 3629583"/>
                <a:gd name="connsiteY108" fmla="*/ 10919156 h 11985895"/>
                <a:gd name="connsiteX109" fmla="*/ 2330223 w 3629583"/>
                <a:gd name="connsiteY109" fmla="*/ 10729135 h 11985895"/>
                <a:gd name="connsiteX110" fmla="*/ 2371758 w 3629583"/>
                <a:gd name="connsiteY110" fmla="*/ 10495502 h 11985895"/>
                <a:gd name="connsiteX111" fmla="*/ 2551395 w 3629583"/>
                <a:gd name="connsiteY111" fmla="*/ 9953474 h 11985895"/>
                <a:gd name="connsiteX112" fmla="*/ 2619927 w 3629583"/>
                <a:gd name="connsiteY112" fmla="*/ 9689728 h 11985895"/>
                <a:gd name="connsiteX113" fmla="*/ 2684307 w 3629583"/>
                <a:gd name="connsiteY113" fmla="*/ 9357451 h 11985895"/>
                <a:gd name="connsiteX114" fmla="*/ 2728956 w 3629583"/>
                <a:gd name="connsiteY114" fmla="*/ 8910952 h 11985895"/>
                <a:gd name="connsiteX115" fmla="*/ 2714419 w 3629583"/>
                <a:gd name="connsiteY115" fmla="*/ 8514296 h 11985895"/>
                <a:gd name="connsiteX116" fmla="*/ 2720649 w 3629583"/>
                <a:gd name="connsiteY116" fmla="*/ 8363732 h 11985895"/>
                <a:gd name="connsiteX117" fmla="*/ 2740378 w 3629583"/>
                <a:gd name="connsiteY117" fmla="*/ 8356464 h 11985895"/>
                <a:gd name="connsiteX118" fmla="*/ 3068502 w 3629583"/>
                <a:gd name="connsiteY118" fmla="*/ 8333620 h 11985895"/>
                <a:gd name="connsiteX119" fmla="*/ 3088232 w 3629583"/>
                <a:gd name="connsiteY119" fmla="*/ 7751096 h 11985895"/>
                <a:gd name="connsiteX120" fmla="*/ 3068502 w 3629583"/>
                <a:gd name="connsiteY120" fmla="*/ 6608891 h 11985895"/>
                <a:gd name="connsiteX121" fmla="*/ 3026968 w 3629583"/>
                <a:gd name="connsiteY121" fmla="*/ 6085554 h 11985895"/>
                <a:gd name="connsiteX122" fmla="*/ 3110037 w 3629583"/>
                <a:gd name="connsiteY122" fmla="*/ 6074131 h 11985895"/>
                <a:gd name="connsiteX123" fmla="*/ 3051888 w 3629583"/>
                <a:gd name="connsiteY123" fmla="*/ 5721086 h 11985895"/>
                <a:gd name="connsiteX124" fmla="*/ 2890942 w 3629583"/>
                <a:gd name="connsiteY124" fmla="*/ 5078337 h 11985895"/>
                <a:gd name="connsiteX125" fmla="*/ 3102769 w 3629583"/>
                <a:gd name="connsiteY125" fmla="*/ 5085605 h 11985895"/>
                <a:gd name="connsiteX126" fmla="*/ 3183761 w 3629583"/>
                <a:gd name="connsiteY126" fmla="*/ 5011881 h 11985895"/>
                <a:gd name="connsiteX127" fmla="*/ 3231526 w 3629583"/>
                <a:gd name="connsiteY127" fmla="*/ 4918428 h 11985895"/>
                <a:gd name="connsiteX128" fmla="*/ 3357169 w 3629583"/>
                <a:gd name="connsiteY128" fmla="*/ 4973461 h 11985895"/>
                <a:gd name="connsiteX129" fmla="*/ 3468274 w 3629583"/>
                <a:gd name="connsiteY129" fmla="*/ 4703486 h 11985895"/>
                <a:gd name="connsiteX130" fmla="*/ 3531614 w 3629583"/>
                <a:gd name="connsiteY130" fmla="*/ 4489582 h 11985895"/>
                <a:gd name="connsiteX131" fmla="*/ 3626106 w 3629583"/>
                <a:gd name="connsiteY131" fmla="*/ 4157304 h 11985895"/>
                <a:gd name="connsiteX132" fmla="*/ 3586648 w 3629583"/>
                <a:gd name="connsiteY132" fmla="*/ 3841640 h 11985895"/>
                <a:gd name="connsiteX133" fmla="*/ 3562766 w 3629583"/>
                <a:gd name="connsiteY133" fmla="*/ 3755456 h 11985895"/>
                <a:gd name="connsiteX134" fmla="*/ 617954 w 3629583"/>
                <a:gd name="connsiteY134" fmla="*/ 4981768 h 11985895"/>
                <a:gd name="connsiteX135" fmla="*/ 569151 w 3629583"/>
                <a:gd name="connsiteY135" fmla="*/ 5460456 h 11985895"/>
                <a:gd name="connsiteX136" fmla="*/ 528654 w 3629583"/>
                <a:gd name="connsiteY136" fmla="*/ 5850882 h 11985895"/>
                <a:gd name="connsiteX137" fmla="*/ 514117 w 3629583"/>
                <a:gd name="connsiteY137" fmla="*/ 5681628 h 11985895"/>
                <a:gd name="connsiteX138" fmla="*/ 525539 w 3629583"/>
                <a:gd name="connsiteY138" fmla="*/ 5479147 h 11985895"/>
                <a:gd name="connsiteX139" fmla="*/ 552537 w 3629583"/>
                <a:gd name="connsiteY139" fmla="*/ 5221632 h 11985895"/>
                <a:gd name="connsiteX140" fmla="*/ 572266 w 3629583"/>
                <a:gd name="connsiteY140" fmla="*/ 4888315 h 11985895"/>
                <a:gd name="connsiteX141" fmla="*/ 642875 w 3629583"/>
                <a:gd name="connsiteY141" fmla="*/ 4534232 h 11985895"/>
                <a:gd name="connsiteX142" fmla="*/ 618992 w 3629583"/>
                <a:gd name="connsiteY142" fmla="*/ 4982807 h 11985895"/>
                <a:gd name="connsiteX143" fmla="*/ 3122497 w 3629583"/>
                <a:gd name="connsiteY143" fmla="*/ 4173918 h 11985895"/>
                <a:gd name="connsiteX144" fmla="*/ 3083039 w 3629583"/>
                <a:gd name="connsiteY144" fmla="*/ 4346287 h 11985895"/>
                <a:gd name="connsiteX145" fmla="*/ 3002047 w 3629583"/>
                <a:gd name="connsiteY145" fmla="*/ 4599649 h 11985895"/>
                <a:gd name="connsiteX146" fmla="*/ 2958436 w 3629583"/>
                <a:gd name="connsiteY146" fmla="*/ 4685833 h 11985895"/>
                <a:gd name="connsiteX147" fmla="*/ 2907555 w 3629583"/>
                <a:gd name="connsiteY147" fmla="*/ 4713869 h 11985895"/>
                <a:gd name="connsiteX148" fmla="*/ 2809949 w 3629583"/>
                <a:gd name="connsiteY148" fmla="*/ 4647414 h 11985895"/>
                <a:gd name="connsiteX149" fmla="*/ 2764261 w 3629583"/>
                <a:gd name="connsiteY149" fmla="*/ 4607956 h 11985895"/>
                <a:gd name="connsiteX150" fmla="*/ 2702997 w 3629583"/>
                <a:gd name="connsiteY150" fmla="*/ 4591342 h 11985895"/>
                <a:gd name="connsiteX151" fmla="*/ 2685344 w 3629583"/>
                <a:gd name="connsiteY151" fmla="*/ 4342134 h 11985895"/>
                <a:gd name="connsiteX152" fmla="*/ 2680153 w 3629583"/>
                <a:gd name="connsiteY152" fmla="*/ 4214415 h 11985895"/>
                <a:gd name="connsiteX153" fmla="*/ 2667692 w 3629583"/>
                <a:gd name="connsiteY153" fmla="*/ 4117846 h 11985895"/>
                <a:gd name="connsiteX154" fmla="*/ 2653155 w 3629583"/>
                <a:gd name="connsiteY154" fmla="*/ 4014009 h 11985895"/>
                <a:gd name="connsiteX155" fmla="*/ 2644848 w 3629583"/>
                <a:gd name="connsiteY155" fmla="*/ 3867600 h 11985895"/>
                <a:gd name="connsiteX156" fmla="*/ 2657309 w 3629583"/>
                <a:gd name="connsiteY156" fmla="*/ 3728458 h 11985895"/>
                <a:gd name="connsiteX157" fmla="*/ 2700920 w 3629583"/>
                <a:gd name="connsiteY157" fmla="*/ 3601777 h 11985895"/>
                <a:gd name="connsiteX158" fmla="*/ 2724803 w 3629583"/>
                <a:gd name="connsiteY158" fmla="*/ 3462636 h 11985895"/>
                <a:gd name="connsiteX159" fmla="*/ 2752838 w 3629583"/>
                <a:gd name="connsiteY159" fmla="*/ 3276768 h 11985895"/>
                <a:gd name="connsiteX160" fmla="*/ 2975049 w 3629583"/>
                <a:gd name="connsiteY160" fmla="*/ 3631890 h 11985895"/>
                <a:gd name="connsiteX161" fmla="*/ 3068502 w 3629583"/>
                <a:gd name="connsiteY161" fmla="*/ 3789722 h 11985895"/>
                <a:gd name="connsiteX162" fmla="*/ 3127689 w 3629583"/>
                <a:gd name="connsiteY162" fmla="*/ 3929901 h 11985895"/>
                <a:gd name="connsiteX163" fmla="*/ 3149495 w 3629583"/>
                <a:gd name="connsiteY163" fmla="*/ 4036853 h 11985895"/>
                <a:gd name="connsiteX164" fmla="*/ 3122497 w 3629583"/>
                <a:gd name="connsiteY164" fmla="*/ 4172880 h 119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3629583" h="11985895">
                  <a:moveTo>
                    <a:pt x="3560689" y="3757532"/>
                  </a:moveTo>
                  <a:cubicBezTo>
                    <a:pt x="3523307" y="3638120"/>
                    <a:pt x="3462044" y="3486518"/>
                    <a:pt x="3420509" y="3338032"/>
                  </a:cubicBezTo>
                  <a:cubicBezTo>
                    <a:pt x="3382089" y="3205121"/>
                    <a:pt x="3347824" y="3049365"/>
                    <a:pt x="3301097" y="2909186"/>
                  </a:cubicBezTo>
                  <a:cubicBezTo>
                    <a:pt x="3254370" y="2769006"/>
                    <a:pt x="3199337" y="2605982"/>
                    <a:pt x="3185838" y="2564448"/>
                  </a:cubicBezTo>
                  <a:cubicBezTo>
                    <a:pt x="3169224" y="2511491"/>
                    <a:pt x="3132881" y="2446074"/>
                    <a:pt x="3092385" y="2390002"/>
                  </a:cubicBezTo>
                  <a:cubicBezTo>
                    <a:pt x="2975049" y="2228016"/>
                    <a:pt x="2807872" y="2185443"/>
                    <a:pt x="2588776" y="2122103"/>
                  </a:cubicBezTo>
                  <a:cubicBezTo>
                    <a:pt x="2464172" y="2085760"/>
                    <a:pt x="2389410" y="2066031"/>
                    <a:pt x="2320878" y="2042148"/>
                  </a:cubicBezTo>
                  <a:cubicBezTo>
                    <a:pt x="2204580" y="1999575"/>
                    <a:pt x="2119434" y="1959079"/>
                    <a:pt x="2106973" y="1987115"/>
                  </a:cubicBezTo>
                  <a:cubicBezTo>
                    <a:pt x="2106973" y="1987115"/>
                    <a:pt x="2087245" y="1990230"/>
                    <a:pt x="2061286" y="1915468"/>
                  </a:cubicBezTo>
                  <a:cubicBezTo>
                    <a:pt x="2044671" y="1869779"/>
                    <a:pt x="2044671" y="1789825"/>
                    <a:pt x="2046749" y="1705717"/>
                  </a:cubicBezTo>
                  <a:cubicBezTo>
                    <a:pt x="2061286" y="1739983"/>
                    <a:pt x="2118396" y="1757636"/>
                    <a:pt x="2143316" y="1752444"/>
                  </a:cubicBezTo>
                  <a:cubicBezTo>
                    <a:pt x="2119434" y="1732715"/>
                    <a:pt x="2116319" y="1710909"/>
                    <a:pt x="2112166" y="1691180"/>
                  </a:cubicBezTo>
                  <a:cubicBezTo>
                    <a:pt x="2143316" y="1715063"/>
                    <a:pt x="2195235" y="1743099"/>
                    <a:pt x="2274151" y="1733753"/>
                  </a:cubicBezTo>
                  <a:cubicBezTo>
                    <a:pt x="2224310" y="1717139"/>
                    <a:pt x="2187966" y="1678720"/>
                    <a:pt x="2182775" y="1646530"/>
                  </a:cubicBezTo>
                  <a:cubicBezTo>
                    <a:pt x="2225347" y="1683912"/>
                    <a:pt x="2268959" y="1703641"/>
                    <a:pt x="2307379" y="1710909"/>
                  </a:cubicBezTo>
                  <a:cubicBezTo>
                    <a:pt x="2333338" y="1716101"/>
                    <a:pt x="2360335" y="1718178"/>
                    <a:pt x="2408100" y="1710909"/>
                  </a:cubicBezTo>
                  <a:cubicBezTo>
                    <a:pt x="2272074" y="1680796"/>
                    <a:pt x="2247153" y="1637185"/>
                    <a:pt x="2237808" y="1583190"/>
                  </a:cubicBezTo>
                  <a:cubicBezTo>
                    <a:pt x="2278304" y="1613303"/>
                    <a:pt x="2366565" y="1619533"/>
                    <a:pt x="2404985" y="1556192"/>
                  </a:cubicBezTo>
                  <a:cubicBezTo>
                    <a:pt x="2366565" y="1593574"/>
                    <a:pt x="2295956" y="1586305"/>
                    <a:pt x="2262729" y="1539579"/>
                  </a:cubicBezTo>
                  <a:cubicBezTo>
                    <a:pt x="2223271" y="1484545"/>
                    <a:pt x="2220156" y="1416013"/>
                    <a:pt x="2226386" y="1330867"/>
                  </a:cubicBezTo>
                  <a:cubicBezTo>
                    <a:pt x="2234693" y="1217684"/>
                    <a:pt x="2269997" y="1086850"/>
                    <a:pt x="2267921" y="974706"/>
                  </a:cubicBezTo>
                  <a:cubicBezTo>
                    <a:pt x="2265844" y="843872"/>
                    <a:pt x="2262729" y="805452"/>
                    <a:pt x="2245077" y="701616"/>
                  </a:cubicBezTo>
                  <a:cubicBezTo>
                    <a:pt x="2225347" y="579088"/>
                    <a:pt x="2210810" y="526131"/>
                    <a:pt x="2176545" y="454484"/>
                  </a:cubicBezTo>
                  <a:cubicBezTo>
                    <a:pt x="2111127" y="318458"/>
                    <a:pt x="2068554" y="237465"/>
                    <a:pt x="1989638" y="168933"/>
                  </a:cubicBezTo>
                  <a:cubicBezTo>
                    <a:pt x="1940835" y="126360"/>
                    <a:pt x="1905531" y="98324"/>
                    <a:pt x="1848420" y="67173"/>
                  </a:cubicBezTo>
                  <a:cubicBezTo>
                    <a:pt x="1771581" y="25638"/>
                    <a:pt x="1747698" y="19408"/>
                    <a:pt x="1679166" y="5909"/>
                  </a:cubicBezTo>
                  <a:cubicBezTo>
                    <a:pt x="1622056" y="-5513"/>
                    <a:pt x="1560792" y="717"/>
                    <a:pt x="1508874" y="15254"/>
                  </a:cubicBezTo>
                  <a:cubicBezTo>
                    <a:pt x="1482914" y="22523"/>
                    <a:pt x="1454878" y="29791"/>
                    <a:pt x="1400883" y="79633"/>
                  </a:cubicBezTo>
                  <a:cubicBezTo>
                    <a:pt x="1348965" y="65096"/>
                    <a:pt x="1254473" y="87940"/>
                    <a:pt x="1200478" y="119091"/>
                  </a:cubicBezTo>
                  <a:cubicBezTo>
                    <a:pt x="1107025" y="173086"/>
                    <a:pt x="1049915" y="217736"/>
                    <a:pt x="993843" y="282115"/>
                  </a:cubicBezTo>
                  <a:cubicBezTo>
                    <a:pt x="895198" y="394259"/>
                    <a:pt x="813167" y="538592"/>
                    <a:pt x="787208" y="643467"/>
                  </a:cubicBezTo>
                  <a:cubicBezTo>
                    <a:pt x="767479" y="722383"/>
                    <a:pt x="755019" y="797145"/>
                    <a:pt x="749827" y="868793"/>
                  </a:cubicBezTo>
                  <a:cubicBezTo>
                    <a:pt x="739443" y="1019356"/>
                    <a:pt x="744635" y="1123193"/>
                    <a:pt x="776824" y="1277910"/>
                  </a:cubicBezTo>
                  <a:cubicBezTo>
                    <a:pt x="804860" y="1408744"/>
                    <a:pt x="844318" y="1516734"/>
                    <a:pt x="898313" y="1644454"/>
                  </a:cubicBezTo>
                  <a:cubicBezTo>
                    <a:pt x="940886" y="1746214"/>
                    <a:pt x="996958" y="1816823"/>
                    <a:pt x="1115332" y="1897815"/>
                  </a:cubicBezTo>
                  <a:cubicBezTo>
                    <a:pt x="1047838" y="1829283"/>
                    <a:pt x="1019802" y="1796055"/>
                    <a:pt x="988651" y="1700525"/>
                  </a:cubicBezTo>
                  <a:cubicBezTo>
                    <a:pt x="1033301" y="1801247"/>
                    <a:pt x="1090411" y="1876010"/>
                    <a:pt x="1192172" y="1925851"/>
                  </a:cubicBezTo>
                  <a:cubicBezTo>
                    <a:pt x="1150637" y="1884317"/>
                    <a:pt x="1135061" y="1864588"/>
                    <a:pt x="1130908" y="1840705"/>
                  </a:cubicBezTo>
                  <a:cubicBezTo>
                    <a:pt x="1157905" y="1880163"/>
                    <a:pt x="1204632" y="1906122"/>
                    <a:pt x="1238898" y="1916506"/>
                  </a:cubicBezTo>
                  <a:cubicBezTo>
                    <a:pt x="1213977" y="1884317"/>
                    <a:pt x="1206709" y="1857319"/>
                    <a:pt x="1211900" y="1840705"/>
                  </a:cubicBezTo>
                  <a:cubicBezTo>
                    <a:pt x="1237860" y="1858357"/>
                    <a:pt x="1272126" y="1891585"/>
                    <a:pt x="1316776" y="1891585"/>
                  </a:cubicBezTo>
                  <a:cubicBezTo>
                    <a:pt x="1286663" y="1861472"/>
                    <a:pt x="1276279" y="1820976"/>
                    <a:pt x="1277318" y="1800209"/>
                  </a:cubicBezTo>
                  <a:cubicBezTo>
                    <a:pt x="1277318" y="1800209"/>
                    <a:pt x="1300162" y="1819938"/>
                    <a:pt x="1333390" y="1822015"/>
                  </a:cubicBezTo>
                  <a:cubicBezTo>
                    <a:pt x="1339620" y="1873933"/>
                    <a:pt x="1329236" y="1898854"/>
                    <a:pt x="1315737" y="1926890"/>
                  </a:cubicBezTo>
                  <a:cubicBezTo>
                    <a:pt x="1305354" y="1948695"/>
                    <a:pt x="1277318" y="1975693"/>
                    <a:pt x="1277318" y="1975693"/>
                  </a:cubicBezTo>
                  <a:cubicBezTo>
                    <a:pt x="1254473" y="1959079"/>
                    <a:pt x="1154790" y="2042148"/>
                    <a:pt x="1092488" y="2073300"/>
                  </a:cubicBezTo>
                  <a:cubicBezTo>
                    <a:pt x="1035378" y="2102374"/>
                    <a:pt x="975153" y="2115873"/>
                    <a:pt x="932579" y="2124180"/>
                  </a:cubicBezTo>
                  <a:cubicBezTo>
                    <a:pt x="842242" y="2140794"/>
                    <a:pt x="790323" y="2145985"/>
                    <a:pt x="675064" y="2167791"/>
                  </a:cubicBezTo>
                  <a:cubicBezTo>
                    <a:pt x="593033" y="2183367"/>
                    <a:pt x="549422" y="2192712"/>
                    <a:pt x="489196" y="2255014"/>
                  </a:cubicBezTo>
                  <a:cubicBezTo>
                    <a:pt x="395743" y="2351582"/>
                    <a:pt x="322019" y="2460611"/>
                    <a:pt x="286715" y="2567563"/>
                  </a:cubicBezTo>
                  <a:cubicBezTo>
                    <a:pt x="268024" y="2623635"/>
                    <a:pt x="244141" y="2718126"/>
                    <a:pt x="216105" y="2944490"/>
                  </a:cubicBezTo>
                  <a:cubicBezTo>
                    <a:pt x="201568" y="3056634"/>
                    <a:pt x="181840" y="3158394"/>
                    <a:pt x="169379" y="3462636"/>
                  </a:cubicBezTo>
                  <a:cubicBezTo>
                    <a:pt x="157957" y="3766878"/>
                    <a:pt x="122653" y="4104347"/>
                    <a:pt x="122653" y="4586150"/>
                  </a:cubicBezTo>
                  <a:cubicBezTo>
                    <a:pt x="122653" y="5067953"/>
                    <a:pt x="87348" y="5676436"/>
                    <a:pt x="114345" y="6163431"/>
                  </a:cubicBezTo>
                  <a:cubicBezTo>
                    <a:pt x="143420" y="6181083"/>
                    <a:pt x="170417" y="6193544"/>
                    <a:pt x="195338" y="6202889"/>
                  </a:cubicBezTo>
                  <a:cubicBezTo>
                    <a:pt x="187031" y="6247539"/>
                    <a:pt x="174571" y="6299457"/>
                    <a:pt x="167302" y="6346184"/>
                  </a:cubicBezTo>
                  <a:cubicBezTo>
                    <a:pt x="165226" y="6363836"/>
                    <a:pt x="162110" y="6388757"/>
                    <a:pt x="157957" y="6425100"/>
                  </a:cubicBezTo>
                  <a:cubicBezTo>
                    <a:pt x="155880" y="6444829"/>
                    <a:pt x="147573" y="6469749"/>
                    <a:pt x="147573" y="6493632"/>
                  </a:cubicBezTo>
                  <a:cubicBezTo>
                    <a:pt x="147573" y="6526860"/>
                    <a:pt x="154842" y="6565279"/>
                    <a:pt x="157957" y="6602660"/>
                  </a:cubicBezTo>
                  <a:cubicBezTo>
                    <a:pt x="161072" y="6644195"/>
                    <a:pt x="160034" y="6684692"/>
                    <a:pt x="160034" y="6715843"/>
                  </a:cubicBezTo>
                  <a:cubicBezTo>
                    <a:pt x="160034" y="6767761"/>
                    <a:pt x="168341" y="6798912"/>
                    <a:pt x="170417" y="6824871"/>
                  </a:cubicBezTo>
                  <a:cubicBezTo>
                    <a:pt x="173532" y="6867445"/>
                    <a:pt x="198453" y="6902749"/>
                    <a:pt x="231681" y="6928708"/>
                  </a:cubicBezTo>
                  <a:cubicBezTo>
                    <a:pt x="278408" y="6965051"/>
                    <a:pt x="313712" y="6992048"/>
                    <a:pt x="340710" y="7010739"/>
                  </a:cubicBezTo>
                  <a:cubicBezTo>
                    <a:pt x="315789" y="7166494"/>
                    <a:pt x="287753" y="7319134"/>
                    <a:pt x="281523" y="7474890"/>
                  </a:cubicBezTo>
                  <a:cubicBezTo>
                    <a:pt x="275292" y="7636875"/>
                    <a:pt x="288791" y="7800937"/>
                    <a:pt x="265947" y="7960846"/>
                  </a:cubicBezTo>
                  <a:cubicBezTo>
                    <a:pt x="249333" y="8071951"/>
                    <a:pt x="202607" y="8205901"/>
                    <a:pt x="202607" y="8372039"/>
                  </a:cubicBezTo>
                  <a:cubicBezTo>
                    <a:pt x="248295" y="8377232"/>
                    <a:pt x="301252" y="8387615"/>
                    <a:pt x="356285" y="8399037"/>
                  </a:cubicBezTo>
                  <a:cubicBezTo>
                    <a:pt x="354209" y="8410459"/>
                    <a:pt x="351094" y="8421881"/>
                    <a:pt x="347978" y="8434341"/>
                  </a:cubicBezTo>
                  <a:cubicBezTo>
                    <a:pt x="332403" y="8500797"/>
                    <a:pt x="325134" y="8578675"/>
                    <a:pt x="313712" y="8633708"/>
                  </a:cubicBezTo>
                  <a:cubicBezTo>
                    <a:pt x="297098" y="8716777"/>
                    <a:pt x="283600" y="8793617"/>
                    <a:pt x="264909" y="8865264"/>
                  </a:cubicBezTo>
                  <a:cubicBezTo>
                    <a:pt x="244141" y="8944180"/>
                    <a:pt x="231681" y="8964947"/>
                    <a:pt x="208837" y="9055285"/>
                  </a:cubicBezTo>
                  <a:cubicBezTo>
                    <a:pt x="171456" y="9200657"/>
                    <a:pt x="156919" y="9388601"/>
                    <a:pt x="156919" y="9545395"/>
                  </a:cubicBezTo>
                  <a:cubicBezTo>
                    <a:pt x="156919" y="9719841"/>
                    <a:pt x="170417" y="9879750"/>
                    <a:pt x="191185" y="10036543"/>
                  </a:cubicBezTo>
                  <a:cubicBezTo>
                    <a:pt x="212990" y="10206835"/>
                    <a:pt x="243103" y="10372975"/>
                    <a:pt x="270101" y="10548458"/>
                  </a:cubicBezTo>
                  <a:cubicBezTo>
                    <a:pt x="290868" y="10680331"/>
                    <a:pt x="293983" y="10840240"/>
                    <a:pt x="270101" y="10975228"/>
                  </a:cubicBezTo>
                  <a:cubicBezTo>
                    <a:pt x="236873" y="11170441"/>
                    <a:pt x="216105" y="11202630"/>
                    <a:pt x="147573" y="11368769"/>
                  </a:cubicBezTo>
                  <a:cubicBezTo>
                    <a:pt x="110192" y="11460146"/>
                    <a:pt x="45813" y="11558791"/>
                    <a:pt x="17777" y="11676126"/>
                  </a:cubicBezTo>
                  <a:cubicBezTo>
                    <a:pt x="-1952" y="11759196"/>
                    <a:pt x="-1952" y="11854725"/>
                    <a:pt x="2202" y="11928449"/>
                  </a:cubicBezTo>
                  <a:cubicBezTo>
                    <a:pt x="49967" y="11969984"/>
                    <a:pt x="147573" y="11976214"/>
                    <a:pt x="251410" y="11983483"/>
                  </a:cubicBezTo>
                  <a:cubicBezTo>
                    <a:pt x="405088" y="11995943"/>
                    <a:pt x="598225" y="11959601"/>
                    <a:pt x="630414" y="11886914"/>
                  </a:cubicBezTo>
                  <a:cubicBezTo>
                    <a:pt x="630414" y="11886914"/>
                    <a:pt x="664680" y="11874455"/>
                    <a:pt x="675064" y="11832920"/>
                  </a:cubicBezTo>
                  <a:cubicBezTo>
                    <a:pt x="671949" y="11742581"/>
                    <a:pt x="653259" y="11435225"/>
                    <a:pt x="685448" y="11318928"/>
                  </a:cubicBezTo>
                  <a:cubicBezTo>
                    <a:pt x="724906" y="11175633"/>
                    <a:pt x="779939" y="11100870"/>
                    <a:pt x="789285" y="11049990"/>
                  </a:cubicBezTo>
                  <a:cubicBezTo>
                    <a:pt x="801745" y="10978343"/>
                    <a:pt x="799669" y="10939923"/>
                    <a:pt x="782016" y="10884890"/>
                  </a:cubicBezTo>
                  <a:cubicBezTo>
                    <a:pt x="753980" y="10798705"/>
                    <a:pt x="701023" y="10712521"/>
                    <a:pt x="690640" y="10707329"/>
                  </a:cubicBezTo>
                  <a:cubicBezTo>
                    <a:pt x="676102" y="10540152"/>
                    <a:pt x="715561" y="10380243"/>
                    <a:pt x="757095" y="10246294"/>
                  </a:cubicBezTo>
                  <a:cubicBezTo>
                    <a:pt x="782016" y="10166339"/>
                    <a:pt x="806937" y="10050042"/>
                    <a:pt x="833934" y="9972165"/>
                  </a:cubicBezTo>
                  <a:cubicBezTo>
                    <a:pt x="895198" y="9789412"/>
                    <a:pt x="930503" y="9671038"/>
                    <a:pt x="941925" y="9459211"/>
                  </a:cubicBezTo>
                  <a:cubicBezTo>
                    <a:pt x="954385" y="9232846"/>
                    <a:pt x="963730" y="9146662"/>
                    <a:pt x="990728" y="9000252"/>
                  </a:cubicBezTo>
                  <a:cubicBezTo>
                    <a:pt x="1012534" y="8886032"/>
                    <a:pt x="1024994" y="8791540"/>
                    <a:pt x="1091450" y="8678358"/>
                  </a:cubicBezTo>
                  <a:cubicBezTo>
                    <a:pt x="1143368" y="8589059"/>
                    <a:pt x="1179711" y="8496644"/>
                    <a:pt x="1210862" y="8400076"/>
                  </a:cubicBezTo>
                  <a:cubicBezTo>
                    <a:pt x="1345850" y="8393845"/>
                    <a:pt x="1456955" y="8439533"/>
                    <a:pt x="1618941" y="8476915"/>
                  </a:cubicBezTo>
                  <a:cubicBezTo>
                    <a:pt x="1665667" y="8487298"/>
                    <a:pt x="1919029" y="8484183"/>
                    <a:pt x="1967832" y="8484183"/>
                  </a:cubicBezTo>
                  <a:cubicBezTo>
                    <a:pt x="1986523" y="8484183"/>
                    <a:pt x="2005214" y="8484183"/>
                    <a:pt x="2023904" y="8485222"/>
                  </a:cubicBezTo>
                  <a:cubicBezTo>
                    <a:pt x="2034288" y="8558946"/>
                    <a:pt x="2036364" y="8636823"/>
                    <a:pt x="2023904" y="8734430"/>
                  </a:cubicBezTo>
                  <a:cubicBezTo>
                    <a:pt x="1994830" y="8975332"/>
                    <a:pt x="1964717" y="9100974"/>
                    <a:pt x="1942912" y="9321107"/>
                  </a:cubicBezTo>
                  <a:cubicBezTo>
                    <a:pt x="1923183" y="9510090"/>
                    <a:pt x="1935643" y="9685575"/>
                    <a:pt x="1942912" y="9875596"/>
                  </a:cubicBezTo>
                  <a:cubicBezTo>
                    <a:pt x="1955372" y="10220334"/>
                    <a:pt x="1984446" y="10272253"/>
                    <a:pt x="1928374" y="10609722"/>
                  </a:cubicBezTo>
                  <a:cubicBezTo>
                    <a:pt x="1896185" y="10621145"/>
                    <a:pt x="1855689" y="10722904"/>
                    <a:pt x="1812077" y="10821550"/>
                  </a:cubicBezTo>
                  <a:cubicBezTo>
                    <a:pt x="1765350" y="10930578"/>
                    <a:pt x="1796502" y="11018840"/>
                    <a:pt x="1843228" y="11139290"/>
                  </a:cubicBezTo>
                  <a:cubicBezTo>
                    <a:pt x="1866072" y="11198477"/>
                    <a:pt x="1893070" y="11304391"/>
                    <a:pt x="1906568" y="11412380"/>
                  </a:cubicBezTo>
                  <a:cubicBezTo>
                    <a:pt x="1920068" y="11528678"/>
                    <a:pt x="1903453" y="11814229"/>
                    <a:pt x="1929413" y="11829805"/>
                  </a:cubicBezTo>
                  <a:cubicBezTo>
                    <a:pt x="1927336" y="11853687"/>
                    <a:pt x="1973024" y="11855764"/>
                    <a:pt x="1973024" y="11855764"/>
                  </a:cubicBezTo>
                  <a:cubicBezTo>
                    <a:pt x="2035327" y="11957524"/>
                    <a:pt x="2198350" y="11954409"/>
                    <a:pt x="2340606" y="11935718"/>
                  </a:cubicBezTo>
                  <a:cubicBezTo>
                    <a:pt x="2445482" y="11923258"/>
                    <a:pt x="2521283" y="11908721"/>
                    <a:pt x="2559702" y="11875493"/>
                  </a:cubicBezTo>
                  <a:cubicBezTo>
                    <a:pt x="2564894" y="11783078"/>
                    <a:pt x="2561779" y="11655359"/>
                    <a:pt x="2534781" y="11572289"/>
                  </a:cubicBezTo>
                  <a:cubicBezTo>
                    <a:pt x="2503630" y="11473645"/>
                    <a:pt x="2474556" y="11447685"/>
                    <a:pt x="2447558" y="11390575"/>
                  </a:cubicBezTo>
                  <a:cubicBezTo>
                    <a:pt x="2412254" y="11314774"/>
                    <a:pt x="2380065" y="11213014"/>
                    <a:pt x="2347875" y="11106062"/>
                  </a:cubicBezTo>
                  <a:cubicBezTo>
                    <a:pt x="2333338" y="11060374"/>
                    <a:pt x="2286611" y="10998072"/>
                    <a:pt x="2319839" y="10919156"/>
                  </a:cubicBezTo>
                  <a:cubicBezTo>
                    <a:pt x="2347875" y="10854777"/>
                    <a:pt x="2331261" y="10790398"/>
                    <a:pt x="2330223" y="10729135"/>
                  </a:cubicBezTo>
                  <a:cubicBezTo>
                    <a:pt x="2328146" y="10649180"/>
                    <a:pt x="2338530" y="10573380"/>
                    <a:pt x="2371758" y="10495502"/>
                  </a:cubicBezTo>
                  <a:cubicBezTo>
                    <a:pt x="2442367" y="10330401"/>
                    <a:pt x="2511937" y="10129996"/>
                    <a:pt x="2551395" y="9953474"/>
                  </a:cubicBezTo>
                  <a:cubicBezTo>
                    <a:pt x="2571124" y="9862097"/>
                    <a:pt x="2595007" y="9782143"/>
                    <a:pt x="2619927" y="9689728"/>
                  </a:cubicBezTo>
                  <a:cubicBezTo>
                    <a:pt x="2645887" y="9594199"/>
                    <a:pt x="2670807" y="9450903"/>
                    <a:pt x="2684307" y="9357451"/>
                  </a:cubicBezTo>
                  <a:cubicBezTo>
                    <a:pt x="2709227" y="9187158"/>
                    <a:pt x="2722726" y="9097859"/>
                    <a:pt x="2728956" y="8910952"/>
                  </a:cubicBezTo>
                  <a:cubicBezTo>
                    <a:pt x="2736225" y="8681473"/>
                    <a:pt x="2714419" y="8650322"/>
                    <a:pt x="2714419" y="8514296"/>
                  </a:cubicBezTo>
                  <a:cubicBezTo>
                    <a:pt x="2714419" y="8466531"/>
                    <a:pt x="2717534" y="8415650"/>
                    <a:pt x="2720649" y="8363732"/>
                  </a:cubicBezTo>
                  <a:cubicBezTo>
                    <a:pt x="2726879" y="8361656"/>
                    <a:pt x="2734148" y="8358541"/>
                    <a:pt x="2740378" y="8356464"/>
                  </a:cubicBezTo>
                  <a:cubicBezTo>
                    <a:pt x="2832793" y="8322198"/>
                    <a:pt x="2981280" y="8377232"/>
                    <a:pt x="3068502" y="8333620"/>
                  </a:cubicBezTo>
                  <a:cubicBezTo>
                    <a:pt x="3099654" y="8111410"/>
                    <a:pt x="3088232" y="7973307"/>
                    <a:pt x="3088232" y="7751096"/>
                  </a:cubicBezTo>
                  <a:cubicBezTo>
                    <a:pt x="3088232" y="7372091"/>
                    <a:pt x="3068502" y="6988933"/>
                    <a:pt x="3068502" y="6608891"/>
                  </a:cubicBezTo>
                  <a:cubicBezTo>
                    <a:pt x="3063310" y="6470788"/>
                    <a:pt x="3026968" y="6275575"/>
                    <a:pt x="3026968" y="6085554"/>
                  </a:cubicBezTo>
                  <a:cubicBezTo>
                    <a:pt x="3068502" y="6079323"/>
                    <a:pt x="3110037" y="6074131"/>
                    <a:pt x="3110037" y="6074131"/>
                  </a:cubicBezTo>
                  <a:cubicBezTo>
                    <a:pt x="3103807" y="5901762"/>
                    <a:pt x="3067464" y="5804156"/>
                    <a:pt x="3051888" y="5721086"/>
                  </a:cubicBezTo>
                  <a:cubicBezTo>
                    <a:pt x="2972973" y="5276665"/>
                    <a:pt x="2890942" y="5078337"/>
                    <a:pt x="2890942" y="5078337"/>
                  </a:cubicBezTo>
                  <a:cubicBezTo>
                    <a:pt x="2969858" y="5119871"/>
                    <a:pt x="3050850" y="5125063"/>
                    <a:pt x="3102769" y="5085605"/>
                  </a:cubicBezTo>
                  <a:cubicBezTo>
                    <a:pt x="3125613" y="5067953"/>
                    <a:pt x="3166109" y="5046147"/>
                    <a:pt x="3183761" y="5011881"/>
                  </a:cubicBezTo>
                  <a:cubicBezTo>
                    <a:pt x="3198298" y="4983845"/>
                    <a:pt x="3214913" y="4951656"/>
                    <a:pt x="3231526" y="4918428"/>
                  </a:cubicBezTo>
                  <a:cubicBezTo>
                    <a:pt x="3301097" y="4923620"/>
                    <a:pt x="3293828" y="5032648"/>
                    <a:pt x="3357169" y="4973461"/>
                  </a:cubicBezTo>
                  <a:cubicBezTo>
                    <a:pt x="3402857" y="4929850"/>
                    <a:pt x="3446468" y="4761634"/>
                    <a:pt x="3468274" y="4703486"/>
                  </a:cubicBezTo>
                  <a:cubicBezTo>
                    <a:pt x="3497348" y="4624570"/>
                    <a:pt x="3506694" y="4566421"/>
                    <a:pt x="3531614" y="4489582"/>
                  </a:cubicBezTo>
                  <a:cubicBezTo>
                    <a:pt x="3561727" y="4399244"/>
                    <a:pt x="3620914" y="4253872"/>
                    <a:pt x="3626106" y="4157304"/>
                  </a:cubicBezTo>
                  <a:cubicBezTo>
                    <a:pt x="3634413" y="4009856"/>
                    <a:pt x="3630260" y="3956899"/>
                    <a:pt x="3586648" y="3841640"/>
                  </a:cubicBezTo>
                  <a:cubicBezTo>
                    <a:pt x="3580418" y="3814643"/>
                    <a:pt x="3573149" y="3786607"/>
                    <a:pt x="3562766" y="3755456"/>
                  </a:cubicBezTo>
                  <a:close/>
                  <a:moveTo>
                    <a:pt x="617954" y="4981768"/>
                  </a:moveTo>
                  <a:cubicBezTo>
                    <a:pt x="608609" y="5134409"/>
                    <a:pt x="587841" y="5263166"/>
                    <a:pt x="569151" y="5460456"/>
                  </a:cubicBezTo>
                  <a:cubicBezTo>
                    <a:pt x="549422" y="5657746"/>
                    <a:pt x="528654" y="5850882"/>
                    <a:pt x="528654" y="5850882"/>
                  </a:cubicBezTo>
                  <a:cubicBezTo>
                    <a:pt x="523463" y="5775081"/>
                    <a:pt x="514117" y="5735623"/>
                    <a:pt x="514117" y="5681628"/>
                  </a:cubicBezTo>
                  <a:cubicBezTo>
                    <a:pt x="514117" y="5607904"/>
                    <a:pt x="518271" y="5553909"/>
                    <a:pt x="525539" y="5479147"/>
                  </a:cubicBezTo>
                  <a:cubicBezTo>
                    <a:pt x="532808" y="5397116"/>
                    <a:pt x="544230" y="5304701"/>
                    <a:pt x="552537" y="5221632"/>
                  </a:cubicBezTo>
                  <a:cubicBezTo>
                    <a:pt x="567074" y="5075221"/>
                    <a:pt x="564997" y="5001497"/>
                    <a:pt x="572266" y="4888315"/>
                  </a:cubicBezTo>
                  <a:cubicBezTo>
                    <a:pt x="578496" y="4800054"/>
                    <a:pt x="600302" y="4665066"/>
                    <a:pt x="642875" y="4534232"/>
                  </a:cubicBezTo>
                  <a:cubicBezTo>
                    <a:pt x="642875" y="4534232"/>
                    <a:pt x="628338" y="4830167"/>
                    <a:pt x="618992" y="4982807"/>
                  </a:cubicBezTo>
                  <a:close/>
                  <a:moveTo>
                    <a:pt x="3122497" y="4173918"/>
                  </a:moveTo>
                  <a:cubicBezTo>
                    <a:pt x="3107960" y="4218568"/>
                    <a:pt x="3096538" y="4280870"/>
                    <a:pt x="3083039" y="4346287"/>
                  </a:cubicBezTo>
                  <a:cubicBezTo>
                    <a:pt x="3067464" y="4426241"/>
                    <a:pt x="2958436" y="4563306"/>
                    <a:pt x="3002047" y="4599649"/>
                  </a:cubicBezTo>
                  <a:cubicBezTo>
                    <a:pt x="2989586" y="4626646"/>
                    <a:pt x="2977126" y="4660913"/>
                    <a:pt x="2958436" y="4685833"/>
                  </a:cubicBezTo>
                  <a:cubicBezTo>
                    <a:pt x="2939745" y="4710754"/>
                    <a:pt x="2930399" y="4712831"/>
                    <a:pt x="2907555" y="4713869"/>
                  </a:cubicBezTo>
                  <a:cubicBezTo>
                    <a:pt x="2883673" y="4715946"/>
                    <a:pt x="2843177" y="4677527"/>
                    <a:pt x="2809949" y="4647414"/>
                  </a:cubicBezTo>
                  <a:cubicBezTo>
                    <a:pt x="2792296" y="4631838"/>
                    <a:pt x="2779836" y="4619378"/>
                    <a:pt x="2764261" y="4607956"/>
                  </a:cubicBezTo>
                  <a:cubicBezTo>
                    <a:pt x="2742455" y="4591342"/>
                    <a:pt x="2724803" y="4575767"/>
                    <a:pt x="2702997" y="4591342"/>
                  </a:cubicBezTo>
                  <a:cubicBezTo>
                    <a:pt x="2692613" y="4458431"/>
                    <a:pt x="2678076" y="4418973"/>
                    <a:pt x="2685344" y="4342134"/>
                  </a:cubicBezTo>
                  <a:cubicBezTo>
                    <a:pt x="2689498" y="4299561"/>
                    <a:pt x="2685344" y="4256988"/>
                    <a:pt x="2680153" y="4214415"/>
                  </a:cubicBezTo>
                  <a:cubicBezTo>
                    <a:pt x="2675999" y="4179110"/>
                    <a:pt x="2672884" y="4159381"/>
                    <a:pt x="2667692" y="4117846"/>
                  </a:cubicBezTo>
                  <a:cubicBezTo>
                    <a:pt x="2663539" y="4080465"/>
                    <a:pt x="2656270" y="4056582"/>
                    <a:pt x="2653155" y="4014009"/>
                  </a:cubicBezTo>
                  <a:cubicBezTo>
                    <a:pt x="2649002" y="3960014"/>
                    <a:pt x="2649002" y="3917441"/>
                    <a:pt x="2644848" y="3867600"/>
                  </a:cubicBezTo>
                  <a:cubicBezTo>
                    <a:pt x="2641733" y="3822950"/>
                    <a:pt x="2644848" y="3769993"/>
                    <a:pt x="2657309" y="3728458"/>
                  </a:cubicBezTo>
                  <a:cubicBezTo>
                    <a:pt x="2672884" y="3676540"/>
                    <a:pt x="2690537" y="3648504"/>
                    <a:pt x="2700920" y="3601777"/>
                  </a:cubicBezTo>
                  <a:cubicBezTo>
                    <a:pt x="2716496" y="3530130"/>
                    <a:pt x="2716496" y="3503132"/>
                    <a:pt x="2724803" y="3462636"/>
                  </a:cubicBezTo>
                  <a:cubicBezTo>
                    <a:pt x="2736225" y="3406564"/>
                    <a:pt x="2733109" y="3338032"/>
                    <a:pt x="2752838" y="3276768"/>
                  </a:cubicBezTo>
                  <a:cubicBezTo>
                    <a:pt x="2812025" y="3370221"/>
                    <a:pt x="2881596" y="3497940"/>
                    <a:pt x="2975049" y="3631890"/>
                  </a:cubicBezTo>
                  <a:cubicBezTo>
                    <a:pt x="3009315" y="3680693"/>
                    <a:pt x="3044620" y="3737804"/>
                    <a:pt x="3068502" y="3789722"/>
                  </a:cubicBezTo>
                  <a:cubicBezTo>
                    <a:pt x="3090308" y="3837487"/>
                    <a:pt x="3112114" y="3882137"/>
                    <a:pt x="3127689" y="3929901"/>
                  </a:cubicBezTo>
                  <a:cubicBezTo>
                    <a:pt x="3140150" y="3968321"/>
                    <a:pt x="3149495" y="3992204"/>
                    <a:pt x="3149495" y="4036853"/>
                  </a:cubicBezTo>
                  <a:cubicBezTo>
                    <a:pt x="3149495" y="4086695"/>
                    <a:pt x="3144304" y="4103309"/>
                    <a:pt x="3122497" y="4172880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7B1E14D-0101-4E62-D567-9C2E29A03228}"/>
                </a:ext>
              </a:extLst>
            </p:cNvPr>
            <p:cNvGrpSpPr/>
            <p:nvPr userDrawn="1"/>
          </p:nvGrpSpPr>
          <p:grpSpPr>
            <a:xfrm>
              <a:off x="18922683" y="13377048"/>
              <a:ext cx="2148810" cy="6786546"/>
              <a:chOff x="8874882" y="13377048"/>
              <a:chExt cx="2148810" cy="6786546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3D77B43-5CF1-E75A-7EFE-2B475AB95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287" y="14040469"/>
                <a:ext cx="0" cy="6123125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397C464-1E72-4D90-C07E-C9674C512C26}"/>
                  </a:ext>
                </a:extLst>
              </p:cNvPr>
              <p:cNvSpPr txBox="1"/>
              <p:nvPr/>
            </p:nvSpPr>
            <p:spPr>
              <a:xfrm>
                <a:off x="8874882" y="13377048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 b="1" i="0">
                    <a:latin typeface="Segoe UI Variable Display Semibold" pitchFamily="2" charset="0"/>
                    <a:cs typeface="Segoe Sans Display Semibold" pitchFamily="2" charset="0"/>
                  </a:rPr>
                  <a:t>5 ft 5 inch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5184805-AACA-9D85-EE01-9ED57E54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676" y="14006286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Center Screen Safe Space" hidden="1">
            <a:extLst>
              <a:ext uri="{FF2B5EF4-FFF2-40B4-BE49-F238E27FC236}">
                <a16:creationId xmlns:a16="http://schemas.microsoft.com/office/drawing/2014/main" id="{67596BE9-13BB-4C52-3013-CF87F6D422B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1" y="0"/>
            <a:chExt cx="43891201" cy="201168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7EA45B-D5D2-9FBC-7491-6FFF4C6141FC}"/>
                </a:ext>
              </a:extLst>
            </p:cNvPr>
            <p:cNvSpPr/>
            <p:nvPr userDrawn="1"/>
          </p:nvSpPr>
          <p:spPr bwMode="auto">
            <a:xfrm>
              <a:off x="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573AD2A-6E0E-A2CE-9A7E-AABFDFABAC1C}"/>
                </a:ext>
              </a:extLst>
            </p:cNvPr>
            <p:cNvSpPr/>
            <p:nvPr userDrawn="1"/>
          </p:nvSpPr>
          <p:spPr bwMode="auto">
            <a:xfrm>
              <a:off x="3981450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199AB4-2A7D-D52E-8352-BE8830FA3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67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417723F-F34B-A222-B18F-11593EDE91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8145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465A-2D6D-BAD4-CE2C-B64A75123154}"/>
                </a:ext>
              </a:extLst>
            </p:cNvPr>
            <p:cNvSpPr txBox="1"/>
            <p:nvPr userDrawn="1"/>
          </p:nvSpPr>
          <p:spPr>
            <a:xfrm>
              <a:off x="-1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4B42A27-0685-AD1E-64AC-525A79D24820}"/>
                </a:ext>
              </a:extLst>
            </p:cNvPr>
            <p:cNvSpPr txBox="1"/>
            <p:nvPr userDrawn="1"/>
          </p:nvSpPr>
          <p:spPr>
            <a:xfrm>
              <a:off x="39814499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11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19" r:id="rId1"/>
    <p:sldLayoutId id="2147485820" r:id="rId2"/>
    <p:sldLayoutId id="2147485821" r:id="rId3"/>
    <p:sldLayoutId id="2147485822" r:id="rId4"/>
    <p:sldLayoutId id="2147485823" r:id="rId5"/>
    <p:sldLayoutId id="2147485824" r:id="rId6"/>
    <p:sldLayoutId id="2147485825" r:id="rId7"/>
    <p:sldLayoutId id="2147485826" r:id="rId8"/>
    <p:sldLayoutId id="2147485827" r:id="rId9"/>
    <p:sldLayoutId id="2147485828" r:id="rId10"/>
    <p:sldLayoutId id="2147485829" r:id="rId11"/>
    <p:sldLayoutId id="2147485830" r:id="rId12"/>
    <p:sldLayoutId id="2147485831" r:id="rId13"/>
    <p:sldLayoutId id="2147485832" r:id="rId14"/>
    <p:sldLayoutId id="2147485833" r:id="rId15"/>
    <p:sldLayoutId id="2147485834" r:id="rId16"/>
    <p:sldLayoutId id="2147485835" r:id="rId17"/>
    <p:sldLayoutId id="2147485836" r:id="rId18"/>
    <p:sldLayoutId id="2147485837" r:id="rId19"/>
    <p:sldLayoutId id="2147485838" r:id="rId20"/>
    <p:sldLayoutId id="2147485839" r:id="rId21"/>
    <p:sldLayoutId id="2147485840" r:id="rId22"/>
    <p:sldLayoutId id="2147485841" r:id="rId23"/>
    <p:sldLayoutId id="2147485842" r:id="rId24"/>
    <p:sldLayoutId id="2147485843" r:id="rId25"/>
    <p:sldLayoutId id="2147485844" r:id="rId26"/>
    <p:sldLayoutId id="2147485845" r:id="rId27"/>
    <p:sldLayoutId id="2147485846" r:id="rId28"/>
    <p:sldLayoutId id="2147485847" r:id="rId29"/>
    <p:sldLayoutId id="2147485848" r:id="rId30"/>
    <p:sldLayoutId id="2147485849" r:id="rId31"/>
    <p:sldLayoutId id="2147485850" r:id="rId32"/>
    <p:sldLayoutId id="2147485851" r:id="rId33"/>
    <p:sldLayoutId id="2147485852" r:id="rId34"/>
    <p:sldLayoutId id="2147485853" r:id="rId35"/>
    <p:sldLayoutId id="2147485854" r:id="rId36"/>
    <p:sldLayoutId id="2147485855" r:id="rId37"/>
    <p:sldLayoutId id="2147485856" r:id="rId38"/>
    <p:sldLayoutId id="2147485857" r:id="rId39"/>
    <p:sldLayoutId id="2147485858" r:id="rId40"/>
    <p:sldLayoutId id="2147485859" r:id="rId41"/>
    <p:sldLayoutId id="2147485860" r:id="rId42"/>
    <p:sldLayoutId id="2147485861" r:id="rId43"/>
    <p:sldLayoutId id="2147485862" r:id="rId44"/>
    <p:sldLayoutId id="2147485863" r:id="rId45"/>
    <p:sldLayoutId id="2147485864" r:id="rId46"/>
    <p:sldLayoutId id="2147485865" r:id="rId47"/>
    <p:sldLayoutId id="2147485866" r:id="rId48"/>
    <p:sldLayoutId id="2147485867" r:id="rId49"/>
    <p:sldLayoutId id="2147485868" r:id="rId50"/>
    <p:sldLayoutId id="2147485869" r:id="rId51"/>
    <p:sldLayoutId id="2147485871" r:id="rId52"/>
    <p:sldLayoutId id="2147485872" r:id="rId53"/>
  </p:sldLayoutIdLst>
  <p:transition>
    <p:fade/>
  </p:transition>
  <p:hf sldNum="0" hdr="0" ftr="0" dt="0"/>
  <p:txStyles>
    <p:titleStyle>
      <a:lvl1pPr algn="l" defTabSz="760064" rtl="0" eaLnBrk="1" latinLnBrk="0" hangingPunct="1">
        <a:lnSpc>
          <a:spcPct val="100000"/>
        </a:lnSpc>
        <a:spcBef>
          <a:spcPct val="0"/>
        </a:spcBef>
        <a:buNone/>
        <a:defRPr lang="en-US" sz="2934" b="0" kern="1200" cap="none" spc="-41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627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82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7255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35553" marR="0" indent="-162994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04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6906" marR="0" indent="-147471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34377" marR="0" indent="-137122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90176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470209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2850241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230274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8003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6006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40096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20128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900161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8019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6022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040257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1326">
          <p15:clr>
            <a:srgbClr val="C35EA4"/>
          </p15:clr>
        </p15:guide>
        <p15:guide id="17" pos="26328">
          <p15:clr>
            <a:srgbClr val="C35EA4"/>
          </p15:clr>
        </p15:guide>
        <p15:guide id="25" orient="horz" pos="1082">
          <p15:clr>
            <a:srgbClr val="C35EA4"/>
          </p15:clr>
        </p15:guide>
        <p15:guide id="26" orient="horz" pos="11584">
          <p15:clr>
            <a:srgbClr val="C35EA4"/>
          </p15:clr>
        </p15:guide>
        <p15:guide id="27" orient="horz" pos="540">
          <p15:clr>
            <a:srgbClr val="A4A3A4"/>
          </p15:clr>
        </p15:guide>
        <p15:guide id="28" pos="666">
          <p15:clr>
            <a:srgbClr val="A4A3A4"/>
          </p15:clr>
        </p15:guide>
        <p15:guide id="29" orient="horz" pos="12129">
          <p15:clr>
            <a:srgbClr val="A4A3A4"/>
          </p15:clr>
        </p15:guide>
        <p15:guide id="30" pos="26982">
          <p15:clr>
            <a:srgbClr val="A4A3A4"/>
          </p15:clr>
        </p15:guide>
        <p15:guide id="31" orient="horz" pos="11757">
          <p15:clr>
            <a:srgbClr val="F26B43"/>
          </p15:clr>
        </p15:guide>
        <p15:guide id="32" pos="2569">
          <p15:clr>
            <a:srgbClr val="9FCC3B"/>
          </p15:clr>
        </p15:guide>
        <p15:guide id="33" pos="25079">
          <p15:clr>
            <a:srgbClr val="9FCC3B"/>
          </p15:clr>
        </p15:guide>
        <p15:guide id="34" pos="23999">
          <p15:clr>
            <a:srgbClr val="C35EA4"/>
          </p15:clr>
        </p15:guide>
        <p15:guide id="35" pos="24551">
          <p15:clr>
            <a:srgbClr val="A4A3A4"/>
          </p15:clr>
        </p15:guide>
        <p15:guide id="36" pos="3649">
          <p15:clr>
            <a:srgbClr val="C35EA4"/>
          </p15:clr>
        </p15:guide>
        <p15:guide id="37" pos="3097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20" y="2743200"/>
            <a:ext cx="68580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E4143-2E33-0E3E-221A-FA3F7F8CB7D4}"/>
              </a:ext>
            </a:extLst>
          </p:cNvPr>
          <p:cNvPicPr>
            <a:picLocks noChangeAspect="1"/>
          </p:cNvPicPr>
          <p:nvPr userDrawn="1"/>
        </p:nvPicPr>
        <p:blipFill>
          <a:blip r:embed="rId54"/>
          <a:stretch>
            <a:fillRect/>
          </a:stretch>
        </p:blipFill>
        <p:spPr>
          <a:xfrm rot="5400000">
            <a:off x="13652856" y="5312286"/>
            <a:ext cx="522183" cy="4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14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29" r:id="rId1"/>
    <p:sldLayoutId id="2147485930" r:id="rId2"/>
    <p:sldLayoutId id="2147485931" r:id="rId3"/>
    <p:sldLayoutId id="2147485932" r:id="rId4"/>
    <p:sldLayoutId id="2147485933" r:id="rId5"/>
    <p:sldLayoutId id="2147485934" r:id="rId6"/>
    <p:sldLayoutId id="2147485935" r:id="rId7"/>
    <p:sldLayoutId id="2147485936" r:id="rId8"/>
    <p:sldLayoutId id="2147485937" r:id="rId9"/>
    <p:sldLayoutId id="2147485938" r:id="rId10"/>
    <p:sldLayoutId id="2147485939" r:id="rId11"/>
    <p:sldLayoutId id="2147485940" r:id="rId12"/>
    <p:sldLayoutId id="2147485941" r:id="rId13"/>
    <p:sldLayoutId id="2147485942" r:id="rId14"/>
    <p:sldLayoutId id="2147485943" r:id="rId15"/>
    <p:sldLayoutId id="2147485944" r:id="rId16"/>
    <p:sldLayoutId id="2147485945" r:id="rId17"/>
    <p:sldLayoutId id="2147485946" r:id="rId18"/>
    <p:sldLayoutId id="2147485947" r:id="rId19"/>
    <p:sldLayoutId id="2147485948" r:id="rId20"/>
    <p:sldLayoutId id="2147485949" r:id="rId21"/>
    <p:sldLayoutId id="2147485950" r:id="rId22"/>
    <p:sldLayoutId id="2147485951" r:id="rId23"/>
    <p:sldLayoutId id="2147485952" r:id="rId24"/>
    <p:sldLayoutId id="2147485953" r:id="rId25"/>
    <p:sldLayoutId id="2147485954" r:id="rId26"/>
    <p:sldLayoutId id="2147485955" r:id="rId27"/>
    <p:sldLayoutId id="2147485956" r:id="rId28"/>
    <p:sldLayoutId id="2147485957" r:id="rId29"/>
    <p:sldLayoutId id="2147485958" r:id="rId30"/>
    <p:sldLayoutId id="2147485959" r:id="rId31"/>
    <p:sldLayoutId id="2147485960" r:id="rId32"/>
    <p:sldLayoutId id="2147485961" r:id="rId33"/>
    <p:sldLayoutId id="2147485962" r:id="rId34"/>
    <p:sldLayoutId id="2147485963" r:id="rId35"/>
    <p:sldLayoutId id="2147485964" r:id="rId36"/>
    <p:sldLayoutId id="2147485965" r:id="rId37"/>
    <p:sldLayoutId id="2147485966" r:id="rId38"/>
    <p:sldLayoutId id="2147485967" r:id="rId39"/>
    <p:sldLayoutId id="2147485968" r:id="rId40"/>
    <p:sldLayoutId id="2147485969" r:id="rId41"/>
    <p:sldLayoutId id="2147485970" r:id="rId42"/>
    <p:sldLayoutId id="2147485971" r:id="rId43"/>
    <p:sldLayoutId id="2147485972" r:id="rId44"/>
    <p:sldLayoutId id="2147485973" r:id="rId45"/>
    <p:sldLayoutId id="2147485974" r:id="rId46"/>
    <p:sldLayoutId id="2147485975" r:id="rId47"/>
    <p:sldLayoutId id="2147485976" r:id="rId48"/>
    <p:sldLayoutId id="2147485977" r:id="rId49"/>
    <p:sldLayoutId id="2147485978" r:id="rId50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100000"/>
        </a:lnSpc>
        <a:spcBef>
          <a:spcPct val="0"/>
        </a:spcBef>
        <a:buNone/>
        <a:defRPr lang="en-US" sz="3529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48193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44278" marR="0" indent="-196085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68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26357" marR="0" indent="-177410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03766" marR="0" indent="-164960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75">
          <p15:clr>
            <a:srgbClr val="C35EA4"/>
          </p15:clr>
        </p15:guide>
        <p15:guide id="17" pos="7460">
          <p15:clr>
            <a:srgbClr val="C35EA4"/>
          </p15:clr>
        </p15:guide>
        <p15:guide id="25" orient="horz" pos="376">
          <p15:clr>
            <a:srgbClr val="C35EA4"/>
          </p15:clr>
        </p15:guide>
        <p15:guide id="26" orient="horz" pos="4028">
          <p15:clr>
            <a:srgbClr val="C35EA4"/>
          </p15:clr>
        </p15:guide>
        <p15:guide id="27" orient="horz" pos="188">
          <p15:clr>
            <a:srgbClr val="A4A3A4"/>
          </p15:clr>
        </p15:guide>
        <p15:guide id="28" pos="189">
          <p15:clr>
            <a:srgbClr val="A4A3A4"/>
          </p15:clr>
        </p15:guide>
        <p15:guide id="29" orient="horz" pos="4217">
          <p15:clr>
            <a:srgbClr val="A4A3A4"/>
          </p15:clr>
        </p15:guide>
        <p15:guide id="30" pos="7645">
          <p15:clr>
            <a:srgbClr val="A4A3A4"/>
          </p15:clr>
        </p15:guide>
        <p15:guide id="31" orient="horz" pos="40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phic 169">
            <a:extLst>
              <a:ext uri="{FF2B5EF4-FFF2-40B4-BE49-F238E27FC236}">
                <a16:creationId xmlns:a16="http://schemas.microsoft.com/office/drawing/2014/main" id="{87669CC0-3832-FA2C-CEFD-1CCDCD58E618}"/>
              </a:ext>
            </a:extLst>
          </p:cNvPr>
          <p:cNvPicPr>
            <a:picLocks/>
          </p:cNvPicPr>
          <p:nvPr userDrawn="1"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382284" y="2870836"/>
            <a:ext cx="6858000" cy="11163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5044" y="1435503"/>
            <a:ext cx="8973785" cy="1314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6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9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6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eaker stage presence" hidden="1">
            <a:extLst>
              <a:ext uri="{FF2B5EF4-FFF2-40B4-BE49-F238E27FC236}">
                <a16:creationId xmlns:a16="http://schemas.microsoft.com/office/drawing/2014/main" id="{43E41BE2-06D9-7A84-6481-48E62E2C7EC3}"/>
              </a:ext>
            </a:extLst>
          </p:cNvPr>
          <p:cNvSpPr/>
          <p:nvPr userDrawn="1"/>
        </p:nvSpPr>
        <p:spPr bwMode="auto">
          <a:xfrm>
            <a:off x="1144159" y="4394349"/>
            <a:ext cx="10015454" cy="2479604"/>
          </a:xfrm>
          <a:prstGeom prst="rect">
            <a:avLst/>
          </a:prstGeom>
          <a:pattFill prst="lt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40640" rIns="5080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853167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1500" kern="1200">
                <a:solidFill>
                  <a:schemeClr val="bg2">
                    <a:lumMod val="40000"/>
                    <a:lumOff val="6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Speaker stage presence</a:t>
            </a:r>
            <a:r>
              <a:rPr lang="en-US" sz="1500" kern="1200">
                <a:solidFill>
                  <a:schemeClr val="bg2">
                    <a:lumMod val="60000"/>
                    <a:lumOff val="4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 </a:t>
            </a:r>
          </a:p>
        </p:txBody>
      </p:sp>
      <p:grpSp>
        <p:nvGrpSpPr>
          <p:cNvPr id="169" name="Scale: 6 Foot" hidden="1">
            <a:extLst>
              <a:ext uri="{FF2B5EF4-FFF2-40B4-BE49-F238E27FC236}">
                <a16:creationId xmlns:a16="http://schemas.microsoft.com/office/drawing/2014/main" id="{9B015CDA-565F-74BB-E8A2-A8BBFEE66511}"/>
              </a:ext>
            </a:extLst>
          </p:cNvPr>
          <p:cNvGrpSpPr/>
          <p:nvPr userDrawn="1"/>
        </p:nvGrpSpPr>
        <p:grpSpPr>
          <a:xfrm>
            <a:off x="6243205" y="4201337"/>
            <a:ext cx="1188791" cy="3159566"/>
            <a:chOff x="22475536" y="12323919"/>
            <a:chExt cx="4279649" cy="926806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36FDD67-879D-C40C-6CD9-7E2B22569D26}"/>
                </a:ext>
              </a:extLst>
            </p:cNvPr>
            <p:cNvSpPr/>
            <p:nvPr userDrawn="1"/>
          </p:nvSpPr>
          <p:spPr>
            <a:xfrm>
              <a:off x="22475536" y="12937068"/>
              <a:ext cx="2782738" cy="8654912"/>
            </a:xfrm>
            <a:custGeom>
              <a:avLst/>
              <a:gdLst>
                <a:gd name="connsiteX0" fmla="*/ 2899 w 4038617"/>
                <a:gd name="connsiteY0" fmla="*/ 4525801 h 12560967"/>
                <a:gd name="connsiteX1" fmla="*/ 77661 w 4038617"/>
                <a:gd name="connsiteY1" fmla="*/ 5078212 h 12560967"/>
                <a:gd name="connsiteX2" fmla="*/ 155539 w 4038617"/>
                <a:gd name="connsiteY2" fmla="*/ 5525749 h 12560967"/>
                <a:gd name="connsiteX3" fmla="*/ 255222 w 4038617"/>
                <a:gd name="connsiteY3" fmla="*/ 5869449 h 12560967"/>
                <a:gd name="connsiteX4" fmla="*/ 343483 w 4038617"/>
                <a:gd name="connsiteY4" fmla="*/ 6174729 h 12560967"/>
                <a:gd name="connsiteX5" fmla="*/ 377749 w 4038617"/>
                <a:gd name="connsiteY5" fmla="*/ 6270259 h 12560967"/>
                <a:gd name="connsiteX6" fmla="*/ 439013 w 4038617"/>
                <a:gd name="connsiteY6" fmla="*/ 6415630 h 12560967"/>
                <a:gd name="connsiteX7" fmla="*/ 450435 w 4038617"/>
                <a:gd name="connsiteY7" fmla="*/ 6247415 h 12560967"/>
                <a:gd name="connsiteX8" fmla="*/ 711066 w 4038617"/>
                <a:gd name="connsiteY8" fmla="*/ 6454050 h 12560967"/>
                <a:gd name="connsiteX9" fmla="*/ 650840 w 4038617"/>
                <a:gd name="connsiteY9" fmla="*/ 6909893 h 12560967"/>
                <a:gd name="connsiteX10" fmla="*/ 656032 w 4038617"/>
                <a:gd name="connsiteY10" fmla="*/ 7080186 h 12560967"/>
                <a:gd name="connsiteX11" fmla="*/ 694452 w 4038617"/>
                <a:gd name="connsiteY11" fmla="*/ 7271245 h 12560967"/>
                <a:gd name="connsiteX12" fmla="*/ 687183 w 4038617"/>
                <a:gd name="connsiteY12" fmla="*/ 7626367 h 12560967"/>
                <a:gd name="connsiteX13" fmla="*/ 728718 w 4038617"/>
                <a:gd name="connsiteY13" fmla="*/ 7965913 h 12560967"/>
                <a:gd name="connsiteX14" fmla="*/ 751562 w 4038617"/>
                <a:gd name="connsiteY14" fmla="*/ 8248350 h 12560967"/>
                <a:gd name="connsiteX15" fmla="*/ 781675 w 4038617"/>
                <a:gd name="connsiteY15" fmla="*/ 8473675 h 12560967"/>
                <a:gd name="connsiteX16" fmla="*/ 778559 w 4038617"/>
                <a:gd name="connsiteY16" fmla="*/ 8766495 h 12560967"/>
                <a:gd name="connsiteX17" fmla="*/ 752600 w 4038617"/>
                <a:gd name="connsiteY17" fmla="*/ 9034394 h 12560967"/>
                <a:gd name="connsiteX18" fmla="*/ 697567 w 4038617"/>
                <a:gd name="connsiteY18" fmla="*/ 9369787 h 12560967"/>
                <a:gd name="connsiteX19" fmla="*/ 659147 w 4038617"/>
                <a:gd name="connsiteY19" fmla="*/ 9684412 h 12560967"/>
                <a:gd name="connsiteX20" fmla="*/ 605152 w 4038617"/>
                <a:gd name="connsiteY20" fmla="*/ 9940889 h 12560967"/>
                <a:gd name="connsiteX21" fmla="*/ 586461 w 4038617"/>
                <a:gd name="connsiteY21" fmla="*/ 10220210 h 12560967"/>
                <a:gd name="connsiteX22" fmla="*/ 529351 w 4038617"/>
                <a:gd name="connsiteY22" fmla="*/ 10465265 h 12560967"/>
                <a:gd name="connsiteX23" fmla="*/ 453550 w 4038617"/>
                <a:gd name="connsiteY23" fmla="*/ 10984449 h 12560967"/>
                <a:gd name="connsiteX24" fmla="*/ 419284 w 4038617"/>
                <a:gd name="connsiteY24" fmla="*/ 11201468 h 12560967"/>
                <a:gd name="connsiteX25" fmla="*/ 369442 w 4038617"/>
                <a:gd name="connsiteY25" fmla="*/ 11449638 h 12560967"/>
                <a:gd name="connsiteX26" fmla="*/ 437975 w 4038617"/>
                <a:gd name="connsiteY26" fmla="*/ 11629275 h 12560967"/>
                <a:gd name="connsiteX27" fmla="*/ 449397 w 4038617"/>
                <a:gd name="connsiteY27" fmla="*/ 11823450 h 12560967"/>
                <a:gd name="connsiteX28" fmla="*/ 376711 w 4038617"/>
                <a:gd name="connsiteY28" fmla="*/ 11976090 h 12560967"/>
                <a:gd name="connsiteX29" fmla="*/ 320639 w 4038617"/>
                <a:gd name="connsiteY29" fmla="*/ 12080965 h 12560967"/>
                <a:gd name="connsiteX30" fmla="*/ 199150 w 4038617"/>
                <a:gd name="connsiteY30" fmla="*/ 12239836 h 12560967"/>
                <a:gd name="connsiteX31" fmla="*/ 184613 w 4038617"/>
                <a:gd name="connsiteY31" fmla="*/ 12414282 h 12560967"/>
                <a:gd name="connsiteX32" fmla="*/ 299872 w 4038617"/>
                <a:gd name="connsiteY32" fmla="*/ 12540962 h 12560967"/>
                <a:gd name="connsiteX33" fmla="*/ 553234 w 4038617"/>
                <a:gd name="connsiteY33" fmla="*/ 12559653 h 12560967"/>
                <a:gd name="connsiteX34" fmla="*/ 888626 w 4038617"/>
                <a:gd name="connsiteY34" fmla="*/ 12510850 h 12560967"/>
                <a:gd name="connsiteX35" fmla="*/ 1094223 w 4038617"/>
                <a:gd name="connsiteY35" fmla="*/ 12421550 h 12560967"/>
                <a:gd name="connsiteX36" fmla="*/ 1131605 w 4038617"/>
                <a:gd name="connsiteY36" fmla="*/ 12280332 h 12560967"/>
                <a:gd name="connsiteX37" fmla="*/ 1102530 w 4038617"/>
                <a:gd name="connsiteY37" fmla="*/ 12006203 h 12560967"/>
                <a:gd name="connsiteX38" fmla="*/ 1262439 w 4038617"/>
                <a:gd name="connsiteY38" fmla="*/ 11836949 h 12560967"/>
                <a:gd name="connsiteX39" fmla="*/ 1240633 w 4038617"/>
                <a:gd name="connsiteY39" fmla="*/ 11723767 h 12560967"/>
                <a:gd name="connsiteX40" fmla="*/ 1186638 w 4038617"/>
                <a:gd name="connsiteY40" fmla="*/ 11601239 h 12560967"/>
                <a:gd name="connsiteX41" fmla="*/ 1310204 w 4038617"/>
                <a:gd name="connsiteY41" fmla="*/ 11441331 h 12560967"/>
                <a:gd name="connsiteX42" fmla="*/ 1256209 w 4038617"/>
                <a:gd name="connsiteY42" fmla="*/ 11189007 h 12560967"/>
                <a:gd name="connsiteX43" fmla="*/ 1281130 w 4038617"/>
                <a:gd name="connsiteY43" fmla="*/ 10930454 h 12560967"/>
                <a:gd name="connsiteX44" fmla="*/ 1340317 w 4038617"/>
                <a:gd name="connsiteY44" fmla="*/ 10532759 h 12560967"/>
                <a:gd name="connsiteX45" fmla="*/ 1386005 w 4038617"/>
                <a:gd name="connsiteY45" fmla="*/ 10234747 h 12560967"/>
                <a:gd name="connsiteX46" fmla="*/ 1397427 w 4038617"/>
                <a:gd name="connsiteY46" fmla="*/ 9975155 h 12560967"/>
                <a:gd name="connsiteX47" fmla="*/ 1413002 w 4038617"/>
                <a:gd name="connsiteY47" fmla="*/ 9806940 h 12560967"/>
                <a:gd name="connsiteX48" fmla="*/ 1451422 w 4038617"/>
                <a:gd name="connsiteY48" fmla="*/ 9631455 h 12560967"/>
                <a:gd name="connsiteX49" fmla="*/ 1432731 w 4038617"/>
                <a:gd name="connsiteY49" fmla="*/ 9447665 h 12560967"/>
                <a:gd name="connsiteX50" fmla="*/ 1471151 w 4038617"/>
                <a:gd name="connsiteY50" fmla="*/ 9249336 h 12560967"/>
                <a:gd name="connsiteX51" fmla="*/ 1524108 w 4038617"/>
                <a:gd name="connsiteY51" fmla="*/ 9036470 h 12560967"/>
                <a:gd name="connsiteX52" fmla="*/ 1578103 w 4038617"/>
                <a:gd name="connsiteY52" fmla="*/ 8761303 h 12560967"/>
                <a:gd name="connsiteX53" fmla="*/ 1668441 w 4038617"/>
                <a:gd name="connsiteY53" fmla="*/ 8456023 h 12560967"/>
                <a:gd name="connsiteX54" fmla="*/ 1692323 w 4038617"/>
                <a:gd name="connsiteY54" fmla="*/ 8196431 h 12560967"/>
                <a:gd name="connsiteX55" fmla="*/ 1776431 w 4038617"/>
                <a:gd name="connsiteY55" fmla="*/ 7951376 h 12560967"/>
                <a:gd name="connsiteX56" fmla="*/ 1806544 w 4038617"/>
                <a:gd name="connsiteY56" fmla="*/ 7691784 h 12560967"/>
                <a:gd name="connsiteX57" fmla="*/ 1943608 w 4038617"/>
                <a:gd name="connsiteY57" fmla="*/ 7401041 h 12560967"/>
                <a:gd name="connsiteX58" fmla="*/ 2004872 w 4038617"/>
                <a:gd name="connsiteY58" fmla="*/ 7125874 h 12560967"/>
                <a:gd name="connsiteX59" fmla="*/ 2111824 w 4038617"/>
                <a:gd name="connsiteY59" fmla="*/ 7625329 h 12560967"/>
                <a:gd name="connsiteX60" fmla="*/ 2259272 w 4038617"/>
                <a:gd name="connsiteY60" fmla="*/ 8053137 h 12560967"/>
                <a:gd name="connsiteX61" fmla="*/ 2370377 w 4038617"/>
                <a:gd name="connsiteY61" fmla="*/ 8430064 h 12560967"/>
                <a:gd name="connsiteX62" fmla="*/ 2518864 w 4038617"/>
                <a:gd name="connsiteY62" fmla="*/ 9020895 h 12560967"/>
                <a:gd name="connsiteX63" fmla="*/ 2580128 w 4038617"/>
                <a:gd name="connsiteY63" fmla="*/ 9341751 h 12560967"/>
                <a:gd name="connsiteX64" fmla="*/ 2661121 w 4038617"/>
                <a:gd name="connsiteY64" fmla="*/ 9622110 h 12560967"/>
                <a:gd name="connsiteX65" fmla="*/ 2714077 w 4038617"/>
                <a:gd name="connsiteY65" fmla="*/ 10051995 h 12560967"/>
                <a:gd name="connsiteX66" fmla="*/ 2752497 w 4038617"/>
                <a:gd name="connsiteY66" fmla="*/ 10507838 h 12560967"/>
                <a:gd name="connsiteX67" fmla="*/ 2807530 w 4038617"/>
                <a:gd name="connsiteY67" fmla="*/ 10754969 h 12560967"/>
                <a:gd name="connsiteX68" fmla="*/ 2828298 w 4038617"/>
                <a:gd name="connsiteY68" fmla="*/ 10960567 h 12560967"/>
                <a:gd name="connsiteX69" fmla="*/ 2828298 w 4038617"/>
                <a:gd name="connsiteY69" fmla="*/ 11167202 h 12560967"/>
                <a:gd name="connsiteX70" fmla="*/ 2889561 w 4038617"/>
                <a:gd name="connsiteY70" fmla="*/ 11388374 h 12560967"/>
                <a:gd name="connsiteX71" fmla="*/ 2828298 w 4038617"/>
                <a:gd name="connsiteY71" fmla="*/ 11690539 h 12560967"/>
                <a:gd name="connsiteX72" fmla="*/ 2909291 w 4038617"/>
                <a:gd name="connsiteY72" fmla="*/ 11802683 h 12560967"/>
                <a:gd name="connsiteX73" fmla="*/ 2986130 w 4038617"/>
                <a:gd name="connsiteY73" fmla="*/ 11835911 h 12560967"/>
                <a:gd name="connsiteX74" fmla="*/ 3044278 w 4038617"/>
                <a:gd name="connsiteY74" fmla="*/ 11998935 h 12560967"/>
                <a:gd name="connsiteX75" fmla="*/ 3013127 w 4038617"/>
                <a:gd name="connsiteY75" fmla="*/ 12373785 h 12560967"/>
                <a:gd name="connsiteX76" fmla="*/ 3236376 w 4038617"/>
                <a:gd name="connsiteY76" fmla="*/ 12399745 h 12560967"/>
                <a:gd name="connsiteX77" fmla="*/ 3463779 w 4038617"/>
                <a:gd name="connsiteY77" fmla="*/ 12533693 h 12560967"/>
                <a:gd name="connsiteX78" fmla="*/ 3843822 w 4038617"/>
                <a:gd name="connsiteY78" fmla="*/ 12533693 h 12560967"/>
                <a:gd name="connsiteX79" fmla="*/ 4019306 w 4038617"/>
                <a:gd name="connsiteY79" fmla="*/ 12444394 h 12560967"/>
                <a:gd name="connsiteX80" fmla="*/ 4023459 w 4038617"/>
                <a:gd name="connsiteY80" fmla="*/ 12224260 h 12560967"/>
                <a:gd name="connsiteX81" fmla="*/ 3843822 w 4038617"/>
                <a:gd name="connsiteY81" fmla="*/ 12051891 h 12560967"/>
                <a:gd name="connsiteX82" fmla="*/ 3782558 w 4038617"/>
                <a:gd name="connsiteY82" fmla="*/ 11926248 h 12560967"/>
                <a:gd name="connsiteX83" fmla="*/ 3725448 w 4038617"/>
                <a:gd name="connsiteY83" fmla="*/ 11849409 h 12560967"/>
                <a:gd name="connsiteX84" fmla="*/ 3628879 w 4038617"/>
                <a:gd name="connsiteY84" fmla="*/ 11762186 h 12560967"/>
                <a:gd name="connsiteX85" fmla="*/ 3664184 w 4038617"/>
                <a:gd name="connsiteY85" fmla="*/ 11742458 h 12560967"/>
                <a:gd name="connsiteX86" fmla="*/ 3584230 w 4038617"/>
                <a:gd name="connsiteY86" fmla="*/ 11581510 h 12560967"/>
                <a:gd name="connsiteX87" fmla="*/ 3661069 w 4038617"/>
                <a:gd name="connsiteY87" fmla="*/ 11440292 h 12560967"/>
                <a:gd name="connsiteX88" fmla="*/ 3638225 w 4038617"/>
                <a:gd name="connsiteY88" fmla="*/ 11160972 h 12560967"/>
                <a:gd name="connsiteX89" fmla="*/ 3596690 w 4038617"/>
                <a:gd name="connsiteY89" fmla="*/ 10939799 h 12560967"/>
                <a:gd name="connsiteX90" fmla="*/ 3542695 w 4038617"/>
                <a:gd name="connsiteY90" fmla="*/ 10710320 h 12560967"/>
                <a:gd name="connsiteX91" fmla="*/ 3516736 w 4038617"/>
                <a:gd name="connsiteY91" fmla="*/ 10325085 h 12560967"/>
                <a:gd name="connsiteX92" fmla="*/ 3516736 w 4038617"/>
                <a:gd name="connsiteY92" fmla="*/ 9904546 h 12560967"/>
                <a:gd name="connsiteX93" fmla="*/ 3447165 w 4038617"/>
                <a:gd name="connsiteY93" fmla="*/ 9553578 h 12560967"/>
                <a:gd name="connsiteX94" fmla="*/ 3378633 w 4038617"/>
                <a:gd name="connsiteY94" fmla="*/ 9346943 h 12560967"/>
                <a:gd name="connsiteX95" fmla="*/ 3316331 w 4038617"/>
                <a:gd name="connsiteY95" fmla="*/ 9002205 h 12560967"/>
                <a:gd name="connsiteX96" fmla="*/ 3292448 w 4038617"/>
                <a:gd name="connsiteY96" fmla="*/ 8660582 h 12560967"/>
                <a:gd name="connsiteX97" fmla="*/ 3224954 w 4038617"/>
                <a:gd name="connsiteY97" fmla="*/ 8216160 h 12560967"/>
                <a:gd name="connsiteX98" fmla="*/ 3270642 w 4038617"/>
                <a:gd name="connsiteY98" fmla="*/ 8025100 h 12560967"/>
                <a:gd name="connsiteX99" fmla="*/ 3313216 w 4038617"/>
                <a:gd name="connsiteY99" fmla="*/ 7803928 h 12560967"/>
                <a:gd name="connsiteX100" fmla="*/ 3324638 w 4038617"/>
                <a:gd name="connsiteY100" fmla="*/ 7406233 h 12560967"/>
                <a:gd name="connsiteX101" fmla="*/ 3300755 w 4038617"/>
                <a:gd name="connsiteY101" fmla="*/ 7115490 h 12560967"/>
                <a:gd name="connsiteX102" fmla="*/ 3316331 w 4038617"/>
                <a:gd name="connsiteY102" fmla="*/ 6837207 h 12560967"/>
                <a:gd name="connsiteX103" fmla="*/ 3491815 w 4038617"/>
                <a:gd name="connsiteY103" fmla="*/ 6814364 h 12560967"/>
                <a:gd name="connsiteX104" fmla="*/ 3400439 w 4038617"/>
                <a:gd name="connsiteY104" fmla="*/ 6356443 h 12560967"/>
                <a:gd name="connsiteX105" fmla="*/ 3495968 w 4038617"/>
                <a:gd name="connsiteY105" fmla="*/ 6212110 h 12560967"/>
                <a:gd name="connsiteX106" fmla="*/ 3582153 w 4038617"/>
                <a:gd name="connsiteY106" fmla="*/ 6101005 h 12560967"/>
                <a:gd name="connsiteX107" fmla="*/ 3671453 w 4038617"/>
                <a:gd name="connsiteY107" fmla="*/ 5952518 h 12560967"/>
                <a:gd name="connsiteX108" fmla="*/ 3687028 w 4038617"/>
                <a:gd name="connsiteY108" fmla="*/ 5765612 h 12560967"/>
                <a:gd name="connsiteX109" fmla="*/ 3709872 w 4038617"/>
                <a:gd name="connsiteY109" fmla="*/ 5544439 h 12560967"/>
                <a:gd name="connsiteX110" fmla="*/ 3820978 w 4038617"/>
                <a:gd name="connsiteY110" fmla="*/ 5391799 h 12560967"/>
                <a:gd name="connsiteX111" fmla="*/ 3950774 w 4038617"/>
                <a:gd name="connsiteY111" fmla="*/ 5040831 h 12560967"/>
                <a:gd name="connsiteX112" fmla="*/ 3965311 w 4038617"/>
                <a:gd name="connsiteY112" fmla="*/ 4824850 h 12560967"/>
                <a:gd name="connsiteX113" fmla="*/ 3927929 w 4038617"/>
                <a:gd name="connsiteY113" fmla="*/ 4627561 h 12560967"/>
                <a:gd name="connsiteX114" fmla="*/ 3950774 w 4038617"/>
                <a:gd name="connsiteY114" fmla="*/ 4276592 h 12560967"/>
                <a:gd name="connsiteX115" fmla="*/ 3893663 w 4038617"/>
                <a:gd name="connsiteY115" fmla="*/ 3810365 h 12560967"/>
                <a:gd name="connsiteX116" fmla="*/ 3882241 w 4038617"/>
                <a:gd name="connsiteY116" fmla="*/ 3451090 h 12560967"/>
                <a:gd name="connsiteX117" fmla="*/ 3813709 w 4038617"/>
                <a:gd name="connsiteY117" fmla="*/ 2767843 h 12560967"/>
                <a:gd name="connsiteX118" fmla="*/ 3745177 w 4038617"/>
                <a:gd name="connsiteY118" fmla="*/ 2481254 h 12560967"/>
                <a:gd name="connsiteX119" fmla="*/ 3572808 w 4038617"/>
                <a:gd name="connsiteY119" fmla="*/ 2374302 h 12560967"/>
                <a:gd name="connsiteX120" fmla="*/ 3224954 w 4038617"/>
                <a:gd name="connsiteY120" fmla="*/ 2207125 h 12560967"/>
                <a:gd name="connsiteX121" fmla="*/ 2878140 w 4038617"/>
                <a:gd name="connsiteY121" fmla="*/ 2045139 h 12560967"/>
                <a:gd name="connsiteX122" fmla="*/ 2608164 w 4038617"/>
                <a:gd name="connsiteY122" fmla="*/ 1905998 h 12560967"/>
                <a:gd name="connsiteX123" fmla="*/ 2448255 w 4038617"/>
                <a:gd name="connsiteY123" fmla="*/ 1789701 h 12560967"/>
                <a:gd name="connsiteX124" fmla="*/ 2463831 w 4038617"/>
                <a:gd name="connsiteY124" fmla="*/ 1485459 h 12560967"/>
                <a:gd name="connsiteX125" fmla="*/ 2474214 w 4038617"/>
                <a:gd name="connsiteY125" fmla="*/ 1449116 h 12560967"/>
                <a:gd name="connsiteX126" fmla="*/ 2478368 w 4038617"/>
                <a:gd name="connsiteY126" fmla="*/ 1481306 h 12560967"/>
                <a:gd name="connsiteX127" fmla="*/ 2481483 w 4038617"/>
                <a:gd name="connsiteY127" fmla="*/ 1413812 h 12560967"/>
                <a:gd name="connsiteX128" fmla="*/ 2489790 w 4038617"/>
                <a:gd name="connsiteY128" fmla="*/ 1375392 h 12560967"/>
                <a:gd name="connsiteX129" fmla="*/ 2493943 w 4038617"/>
                <a:gd name="connsiteY129" fmla="*/ 1444963 h 12560967"/>
                <a:gd name="connsiteX130" fmla="*/ 2500173 w 4038617"/>
                <a:gd name="connsiteY130" fmla="*/ 1351510 h 12560967"/>
                <a:gd name="connsiteX131" fmla="*/ 2518864 w 4038617"/>
                <a:gd name="connsiteY131" fmla="*/ 1451193 h 12560967"/>
                <a:gd name="connsiteX132" fmla="*/ 2521979 w 4038617"/>
                <a:gd name="connsiteY132" fmla="*/ 1293361 h 12560967"/>
                <a:gd name="connsiteX133" fmla="*/ 2521979 w 4038617"/>
                <a:gd name="connsiteY133" fmla="*/ 1392006 h 12560967"/>
                <a:gd name="connsiteX134" fmla="*/ 2526133 w 4038617"/>
                <a:gd name="connsiteY134" fmla="*/ 1296476 h 12560967"/>
                <a:gd name="connsiteX135" fmla="*/ 2529248 w 4038617"/>
                <a:gd name="connsiteY135" fmla="*/ 1338011 h 12560967"/>
                <a:gd name="connsiteX136" fmla="*/ 2531325 w 4038617"/>
                <a:gd name="connsiteY136" fmla="*/ 1291284 h 12560967"/>
                <a:gd name="connsiteX137" fmla="*/ 2534440 w 4038617"/>
                <a:gd name="connsiteY137" fmla="*/ 1327627 h 12560967"/>
                <a:gd name="connsiteX138" fmla="*/ 2536516 w 4038617"/>
                <a:gd name="connsiteY138" fmla="*/ 1295438 h 12560967"/>
                <a:gd name="connsiteX139" fmla="*/ 2580128 w 4038617"/>
                <a:gd name="connsiteY139" fmla="*/ 1266363 h 12560967"/>
                <a:gd name="connsiteX140" fmla="*/ 2620624 w 4038617"/>
                <a:gd name="connsiteY140" fmla="*/ 1058690 h 12560967"/>
                <a:gd name="connsiteX141" fmla="*/ 2620624 w 4038617"/>
                <a:gd name="connsiteY141" fmla="*/ 1035846 h 12560967"/>
                <a:gd name="connsiteX142" fmla="*/ 2614394 w 4038617"/>
                <a:gd name="connsiteY142" fmla="*/ 1162527 h 12560967"/>
                <a:gd name="connsiteX143" fmla="*/ 2626855 w 4038617"/>
                <a:gd name="connsiteY143" fmla="*/ 1056613 h 12560967"/>
                <a:gd name="connsiteX144" fmla="*/ 2623739 w 4038617"/>
                <a:gd name="connsiteY144" fmla="*/ 1156296 h 12560967"/>
                <a:gd name="connsiteX145" fmla="*/ 2646583 w 4038617"/>
                <a:gd name="connsiteY145" fmla="*/ 976659 h 12560967"/>
                <a:gd name="connsiteX146" fmla="*/ 2646583 w 4038617"/>
                <a:gd name="connsiteY146" fmla="*/ 1070112 h 12560967"/>
                <a:gd name="connsiteX147" fmla="*/ 2652814 w 4038617"/>
                <a:gd name="connsiteY147" fmla="*/ 979774 h 12560967"/>
                <a:gd name="connsiteX148" fmla="*/ 2646583 w 4038617"/>
                <a:gd name="connsiteY148" fmla="*/ 886321 h 12560967"/>
                <a:gd name="connsiteX149" fmla="*/ 2622701 w 4038617"/>
                <a:gd name="connsiteY149" fmla="*/ 762755 h 12560967"/>
                <a:gd name="connsiteX150" fmla="*/ 2648660 w 4038617"/>
                <a:gd name="connsiteY150" fmla="*/ 809481 h 12560967"/>
                <a:gd name="connsiteX151" fmla="*/ 2626855 w 4038617"/>
                <a:gd name="connsiteY151" fmla="*/ 760678 h 12560967"/>
                <a:gd name="connsiteX152" fmla="*/ 2651775 w 4038617"/>
                <a:gd name="connsiteY152" fmla="*/ 798059 h 12560967"/>
                <a:gd name="connsiteX153" fmla="*/ 2574936 w 4038617"/>
                <a:gd name="connsiteY153" fmla="*/ 412825 h 12560967"/>
                <a:gd name="connsiteX154" fmla="*/ 2608164 w 4038617"/>
                <a:gd name="connsiteY154" fmla="*/ 512508 h 12560967"/>
                <a:gd name="connsiteX155" fmla="*/ 2529248 w 4038617"/>
                <a:gd name="connsiteY155" fmla="*/ 305873 h 12560967"/>
                <a:gd name="connsiteX156" fmla="*/ 2338188 w 4038617"/>
                <a:gd name="connsiteY156" fmla="*/ 105468 h 12560967"/>
                <a:gd name="connsiteX157" fmla="*/ 2155435 w 4038617"/>
                <a:gd name="connsiteY157" fmla="*/ 27590 h 12560967"/>
                <a:gd name="connsiteX158" fmla="*/ 2051599 w 4038617"/>
                <a:gd name="connsiteY158" fmla="*/ 24475 h 12560967"/>
                <a:gd name="connsiteX159" fmla="*/ 2189702 w 4038617"/>
                <a:gd name="connsiteY159" fmla="*/ 31744 h 12560967"/>
                <a:gd name="connsiteX160" fmla="*/ 1984105 w 4038617"/>
                <a:gd name="connsiteY160" fmla="*/ 34859 h 12560967"/>
                <a:gd name="connsiteX161" fmla="*/ 1787853 w 4038617"/>
                <a:gd name="connsiteY161" fmla="*/ 5785 h 12560967"/>
                <a:gd name="connsiteX162" fmla="*/ 1928033 w 4038617"/>
                <a:gd name="connsiteY162" fmla="*/ 19283 h 12560967"/>
                <a:gd name="connsiteX163" fmla="*/ 1776431 w 4038617"/>
                <a:gd name="connsiteY163" fmla="*/ 13053 h 12560967"/>
                <a:gd name="connsiteX164" fmla="*/ 1610292 w 4038617"/>
                <a:gd name="connsiteY164" fmla="*/ 66010 h 12560967"/>
                <a:gd name="connsiteX165" fmla="*/ 1468036 w 4038617"/>
                <a:gd name="connsiteY165" fmla="*/ 184384 h 12560967"/>
                <a:gd name="connsiteX166" fmla="*/ 1561489 w 4038617"/>
                <a:gd name="connsiteY166" fmla="*/ 101314 h 12560967"/>
                <a:gd name="connsiteX167" fmla="*/ 1359007 w 4038617"/>
                <a:gd name="connsiteY167" fmla="*/ 347408 h 12560967"/>
                <a:gd name="connsiteX168" fmla="*/ 1299820 w 4038617"/>
                <a:gd name="connsiteY168" fmla="*/ 570657 h 12560967"/>
                <a:gd name="connsiteX169" fmla="*/ 1298782 w 4038617"/>
                <a:gd name="connsiteY169" fmla="*/ 842709 h 12560967"/>
                <a:gd name="connsiteX170" fmla="*/ 1308127 w 4038617"/>
                <a:gd name="connsiteY170" fmla="*/ 1016117 h 12560967"/>
                <a:gd name="connsiteX171" fmla="*/ 1305012 w 4038617"/>
                <a:gd name="connsiteY171" fmla="*/ 916433 h 12560967"/>
                <a:gd name="connsiteX172" fmla="*/ 1312281 w 4038617"/>
                <a:gd name="connsiteY172" fmla="*/ 1033769 h 12560967"/>
                <a:gd name="connsiteX173" fmla="*/ 1343432 w 4038617"/>
                <a:gd name="connsiteY173" fmla="*/ 1186409 h 12560967"/>
                <a:gd name="connsiteX174" fmla="*/ 1330971 w 4038617"/>
                <a:gd name="connsiteY174" fmla="*/ 1032731 h 12560967"/>
                <a:gd name="connsiteX175" fmla="*/ 1341355 w 4038617"/>
                <a:gd name="connsiteY175" fmla="*/ 1124107 h 12560967"/>
                <a:gd name="connsiteX176" fmla="*/ 1337201 w 4038617"/>
                <a:gd name="connsiteY176" fmla="*/ 1050383 h 12560967"/>
                <a:gd name="connsiteX177" fmla="*/ 1350700 w 4038617"/>
                <a:gd name="connsiteY177" fmla="*/ 1126184 h 12560967"/>
                <a:gd name="connsiteX178" fmla="*/ 1341355 w 4038617"/>
                <a:gd name="connsiteY178" fmla="*/ 1032731 h 12560967"/>
                <a:gd name="connsiteX179" fmla="*/ 1348623 w 4038617"/>
                <a:gd name="connsiteY179" fmla="*/ 1082572 h 12560967"/>
                <a:gd name="connsiteX180" fmla="*/ 1343432 w 4038617"/>
                <a:gd name="connsiteY180" fmla="*/ 1020270 h 12560967"/>
                <a:gd name="connsiteX181" fmla="*/ 1349662 w 4038617"/>
                <a:gd name="connsiteY181" fmla="*/ 1056613 h 12560967"/>
                <a:gd name="connsiteX182" fmla="*/ 1353815 w 4038617"/>
                <a:gd name="connsiteY182" fmla="*/ 1079457 h 12560967"/>
                <a:gd name="connsiteX183" fmla="*/ 1356930 w 4038617"/>
                <a:gd name="connsiteY183" fmla="*/ 1156296 h 12560967"/>
                <a:gd name="connsiteX184" fmla="*/ 1357969 w 4038617"/>
                <a:gd name="connsiteY184" fmla="*/ 1108531 h 12560967"/>
                <a:gd name="connsiteX185" fmla="*/ 1376659 w 4038617"/>
                <a:gd name="connsiteY185" fmla="*/ 1232097 h 12560967"/>
                <a:gd name="connsiteX186" fmla="*/ 1364199 w 4038617"/>
                <a:gd name="connsiteY186" fmla="*/ 1139683 h 12560967"/>
                <a:gd name="connsiteX187" fmla="*/ 1374583 w 4038617"/>
                <a:gd name="connsiteY187" fmla="*/ 1201985 h 12560967"/>
                <a:gd name="connsiteX188" fmla="*/ 1395350 w 4038617"/>
                <a:gd name="connsiteY188" fmla="*/ 1265325 h 12560967"/>
                <a:gd name="connsiteX189" fmla="*/ 1390158 w 4038617"/>
                <a:gd name="connsiteY189" fmla="*/ 1204061 h 12560967"/>
                <a:gd name="connsiteX190" fmla="*/ 1400542 w 4038617"/>
                <a:gd name="connsiteY190" fmla="*/ 1270517 h 12560967"/>
                <a:gd name="connsiteX191" fmla="*/ 1395350 w 4038617"/>
                <a:gd name="connsiteY191" fmla="*/ 1216522 h 12560967"/>
                <a:gd name="connsiteX192" fmla="*/ 1410926 w 4038617"/>
                <a:gd name="connsiteY192" fmla="*/ 1292323 h 12560967"/>
                <a:gd name="connsiteX193" fmla="*/ 1402619 w 4038617"/>
                <a:gd name="connsiteY193" fmla="*/ 1199908 h 12560967"/>
                <a:gd name="connsiteX194" fmla="*/ 1406772 w 4038617"/>
                <a:gd name="connsiteY194" fmla="*/ 1231059 h 12560967"/>
                <a:gd name="connsiteX195" fmla="*/ 1463882 w 4038617"/>
                <a:gd name="connsiteY195" fmla="*/ 1358778 h 12560967"/>
                <a:gd name="connsiteX196" fmla="*/ 1504379 w 4038617"/>
                <a:gd name="connsiteY196" fmla="*/ 1368123 h 12560967"/>
                <a:gd name="connsiteX197" fmla="*/ 1514762 w 4038617"/>
                <a:gd name="connsiteY197" fmla="*/ 1425234 h 12560967"/>
                <a:gd name="connsiteX198" fmla="*/ 1509571 w 4038617"/>
                <a:gd name="connsiteY198" fmla="*/ 1367085 h 12560967"/>
                <a:gd name="connsiteX199" fmla="*/ 1515801 w 4038617"/>
                <a:gd name="connsiteY199" fmla="*/ 1365008 h 12560967"/>
                <a:gd name="connsiteX200" fmla="*/ 1526184 w 4038617"/>
                <a:gd name="connsiteY200" fmla="*/ 1475075 h 12560967"/>
                <a:gd name="connsiteX201" fmla="*/ 1532415 w 4038617"/>
                <a:gd name="connsiteY201" fmla="*/ 1396159 h 12560967"/>
                <a:gd name="connsiteX202" fmla="*/ 1535530 w 4038617"/>
                <a:gd name="connsiteY202" fmla="*/ 1485459 h 12560967"/>
                <a:gd name="connsiteX203" fmla="*/ 1535530 w 4038617"/>
                <a:gd name="connsiteY203" fmla="*/ 1389929 h 12560967"/>
                <a:gd name="connsiteX204" fmla="*/ 1542798 w 4038617"/>
                <a:gd name="connsiteY204" fmla="*/ 1413812 h 12560967"/>
                <a:gd name="connsiteX205" fmla="*/ 1553182 w 4038617"/>
                <a:gd name="connsiteY205" fmla="*/ 1475075 h 12560967"/>
                <a:gd name="connsiteX206" fmla="*/ 1550067 w 4038617"/>
                <a:gd name="connsiteY206" fmla="*/ 1435617 h 12560967"/>
                <a:gd name="connsiteX207" fmla="*/ 1589525 w 4038617"/>
                <a:gd name="connsiteY207" fmla="*/ 1588257 h 12560967"/>
                <a:gd name="connsiteX208" fmla="*/ 1580179 w 4038617"/>
                <a:gd name="connsiteY208" fmla="*/ 1791778 h 12560967"/>
                <a:gd name="connsiteX209" fmla="*/ 1453499 w 4038617"/>
                <a:gd name="connsiteY209" fmla="*/ 1924689 h 12560967"/>
                <a:gd name="connsiteX210" fmla="*/ 1077609 w 4038617"/>
                <a:gd name="connsiteY210" fmla="*/ 2088751 h 12560967"/>
                <a:gd name="connsiteX211" fmla="*/ 650840 w 4038617"/>
                <a:gd name="connsiteY211" fmla="*/ 2225815 h 12560967"/>
                <a:gd name="connsiteX212" fmla="*/ 431745 w 4038617"/>
                <a:gd name="connsiteY212" fmla="*/ 2344189 h 12560967"/>
                <a:gd name="connsiteX213" fmla="*/ 372558 w 4038617"/>
                <a:gd name="connsiteY213" fmla="*/ 2569515 h 12560967"/>
                <a:gd name="connsiteX214" fmla="*/ 336215 w 4038617"/>
                <a:gd name="connsiteY214" fmla="*/ 2744999 h 12560967"/>
                <a:gd name="connsiteX215" fmla="*/ 267682 w 4038617"/>
                <a:gd name="connsiteY215" fmla="*/ 3003553 h 12560967"/>
                <a:gd name="connsiteX216" fmla="*/ 251069 w 4038617"/>
                <a:gd name="connsiteY216" fmla="*/ 3171769 h 12560967"/>
                <a:gd name="connsiteX217" fmla="*/ 206419 w 4038617"/>
                <a:gd name="connsiteY217" fmla="*/ 3370097 h 12560967"/>
                <a:gd name="connsiteX218" fmla="*/ 160731 w 4038617"/>
                <a:gd name="connsiteY218" fmla="*/ 3660840 h 12560967"/>
                <a:gd name="connsiteX219" fmla="*/ 62086 w 4038617"/>
                <a:gd name="connsiteY219" fmla="*/ 4081379 h 12560967"/>
                <a:gd name="connsiteX220" fmla="*/ 822 w 4038617"/>
                <a:gd name="connsiteY220" fmla="*/ 4527877 h 12560967"/>
                <a:gd name="connsiteX221" fmla="*/ 3295563 w 4038617"/>
                <a:gd name="connsiteY221" fmla="*/ 4493611 h 12560967"/>
                <a:gd name="connsiteX222" fmla="*/ 3346444 w 4038617"/>
                <a:gd name="connsiteY222" fmla="*/ 4139528 h 12560967"/>
                <a:gd name="connsiteX223" fmla="*/ 3395247 w 4038617"/>
                <a:gd name="connsiteY223" fmla="*/ 4549683 h 12560967"/>
                <a:gd name="connsiteX224" fmla="*/ 3320484 w 4038617"/>
                <a:gd name="connsiteY224" fmla="*/ 4876769 h 12560967"/>
                <a:gd name="connsiteX225" fmla="*/ 3295563 w 4038617"/>
                <a:gd name="connsiteY225" fmla="*/ 4493611 h 12560967"/>
                <a:gd name="connsiteX226" fmla="*/ 658109 w 4038617"/>
                <a:gd name="connsiteY226" fmla="*/ 4969183 h 12560967"/>
                <a:gd name="connsiteX227" fmla="*/ 596845 w 4038617"/>
                <a:gd name="connsiteY227" fmla="*/ 4846656 h 12560967"/>
                <a:gd name="connsiteX228" fmla="*/ 705874 w 4038617"/>
                <a:gd name="connsiteY228" fmla="*/ 4770855 h 12560967"/>
                <a:gd name="connsiteX229" fmla="*/ 800365 w 4038617"/>
                <a:gd name="connsiteY229" fmla="*/ 4599525 h 12560967"/>
                <a:gd name="connsiteX230" fmla="*/ 810749 w 4038617"/>
                <a:gd name="connsiteY230" fmla="*/ 4464537 h 12560967"/>
                <a:gd name="connsiteX231" fmla="*/ 886550 w 4038617"/>
                <a:gd name="connsiteY231" fmla="*/ 4869500 h 12560967"/>
                <a:gd name="connsiteX232" fmla="*/ 828401 w 4038617"/>
                <a:gd name="connsiteY232" fmla="*/ 5078212 h 12560967"/>
                <a:gd name="connsiteX233" fmla="*/ 739101 w 4038617"/>
                <a:gd name="connsiteY233" fmla="*/ 5284847 h 12560967"/>
                <a:gd name="connsiteX234" fmla="*/ 708989 w 4038617"/>
                <a:gd name="connsiteY234" fmla="*/ 5149860 h 12560967"/>
                <a:gd name="connsiteX235" fmla="*/ 663301 w 4038617"/>
                <a:gd name="connsiteY235" fmla="*/ 5068867 h 12560967"/>
                <a:gd name="connsiteX236" fmla="*/ 658109 w 4038617"/>
                <a:gd name="connsiteY236" fmla="*/ 4969183 h 125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4038617" h="12560967">
                  <a:moveTo>
                    <a:pt x="2899" y="4525801"/>
                  </a:moveTo>
                  <a:cubicBezTo>
                    <a:pt x="12244" y="4702323"/>
                    <a:pt x="38203" y="4907920"/>
                    <a:pt x="77661" y="5078212"/>
                  </a:cubicBezTo>
                  <a:cubicBezTo>
                    <a:pt x="110889" y="5215277"/>
                    <a:pt x="120234" y="5381416"/>
                    <a:pt x="155539" y="5525749"/>
                  </a:cubicBezTo>
                  <a:cubicBezTo>
                    <a:pt x="178383" y="5622317"/>
                    <a:pt x="185651" y="5717847"/>
                    <a:pt x="255222" y="5869449"/>
                  </a:cubicBezTo>
                  <a:cubicBezTo>
                    <a:pt x="295718" y="5959787"/>
                    <a:pt x="317524" y="6083353"/>
                    <a:pt x="343483" y="6174729"/>
                  </a:cubicBezTo>
                  <a:cubicBezTo>
                    <a:pt x="351790" y="6206918"/>
                    <a:pt x="366327" y="6239108"/>
                    <a:pt x="377749" y="6270259"/>
                  </a:cubicBezTo>
                  <a:cubicBezTo>
                    <a:pt x="388133" y="6298295"/>
                    <a:pt x="423438" y="6388633"/>
                    <a:pt x="439013" y="6415630"/>
                  </a:cubicBezTo>
                  <a:cubicBezTo>
                    <a:pt x="456665" y="6384479"/>
                    <a:pt x="448358" y="6283757"/>
                    <a:pt x="450435" y="6247415"/>
                  </a:cubicBezTo>
                  <a:cubicBezTo>
                    <a:pt x="496123" y="6327369"/>
                    <a:pt x="589576" y="6433282"/>
                    <a:pt x="711066" y="6454050"/>
                  </a:cubicBezTo>
                  <a:cubicBezTo>
                    <a:pt x="672646" y="6586961"/>
                    <a:pt x="650840" y="6719872"/>
                    <a:pt x="650840" y="6909893"/>
                  </a:cubicBezTo>
                  <a:cubicBezTo>
                    <a:pt x="650840" y="6964927"/>
                    <a:pt x="642533" y="7028267"/>
                    <a:pt x="656032" y="7080186"/>
                  </a:cubicBezTo>
                  <a:cubicBezTo>
                    <a:pt x="670569" y="7134180"/>
                    <a:pt x="681991" y="7213097"/>
                    <a:pt x="694452" y="7271245"/>
                  </a:cubicBezTo>
                  <a:cubicBezTo>
                    <a:pt x="718334" y="7393772"/>
                    <a:pt x="671608" y="7530837"/>
                    <a:pt x="687183" y="7626367"/>
                  </a:cubicBezTo>
                  <a:cubicBezTo>
                    <a:pt x="702759" y="7721897"/>
                    <a:pt x="710027" y="7794582"/>
                    <a:pt x="728718" y="7965913"/>
                  </a:cubicBezTo>
                  <a:cubicBezTo>
                    <a:pt x="748447" y="8138283"/>
                    <a:pt x="743255" y="8205776"/>
                    <a:pt x="751562" y="8248350"/>
                  </a:cubicBezTo>
                  <a:cubicBezTo>
                    <a:pt x="766099" y="8325189"/>
                    <a:pt x="772329" y="8413449"/>
                    <a:pt x="781675" y="8473675"/>
                  </a:cubicBezTo>
                  <a:cubicBezTo>
                    <a:pt x="801404" y="8599317"/>
                    <a:pt x="771291" y="8628392"/>
                    <a:pt x="778559" y="8766495"/>
                  </a:cubicBezTo>
                  <a:cubicBezTo>
                    <a:pt x="784790" y="8872409"/>
                    <a:pt x="773368" y="8930557"/>
                    <a:pt x="752600" y="9034394"/>
                  </a:cubicBezTo>
                  <a:cubicBezTo>
                    <a:pt x="730795" y="9136154"/>
                    <a:pt x="717296" y="9268027"/>
                    <a:pt x="697567" y="9369787"/>
                  </a:cubicBezTo>
                  <a:cubicBezTo>
                    <a:pt x="676799" y="9477777"/>
                    <a:pt x="667454" y="9574345"/>
                    <a:pt x="659147" y="9684412"/>
                  </a:cubicBezTo>
                  <a:cubicBezTo>
                    <a:pt x="649802" y="9793441"/>
                    <a:pt x="599960" y="9832899"/>
                    <a:pt x="605152" y="9940889"/>
                  </a:cubicBezTo>
                  <a:cubicBezTo>
                    <a:pt x="608267" y="10004229"/>
                    <a:pt x="599960" y="10135064"/>
                    <a:pt x="586461" y="10220210"/>
                  </a:cubicBezTo>
                  <a:cubicBezTo>
                    <a:pt x="576078" y="10288742"/>
                    <a:pt x="547003" y="10397771"/>
                    <a:pt x="529351" y="10465265"/>
                  </a:cubicBezTo>
                  <a:cubicBezTo>
                    <a:pt x="475356" y="10671900"/>
                    <a:pt x="486778" y="10818310"/>
                    <a:pt x="453550" y="10984449"/>
                  </a:cubicBezTo>
                  <a:cubicBezTo>
                    <a:pt x="441090" y="11047789"/>
                    <a:pt x="435898" y="11140204"/>
                    <a:pt x="419284" y="11201468"/>
                  </a:cubicBezTo>
                  <a:cubicBezTo>
                    <a:pt x="401632" y="11265846"/>
                    <a:pt x="359059" y="11368645"/>
                    <a:pt x="369442" y="11449638"/>
                  </a:cubicBezTo>
                  <a:cubicBezTo>
                    <a:pt x="379826" y="11530630"/>
                    <a:pt x="420322" y="11555551"/>
                    <a:pt x="437975" y="11629275"/>
                  </a:cubicBezTo>
                  <a:cubicBezTo>
                    <a:pt x="451474" y="11683271"/>
                    <a:pt x="373596" y="11774647"/>
                    <a:pt x="449397" y="11823450"/>
                  </a:cubicBezTo>
                  <a:cubicBezTo>
                    <a:pt x="415131" y="11861870"/>
                    <a:pt x="386056" y="11906520"/>
                    <a:pt x="376711" y="11976090"/>
                  </a:cubicBezTo>
                  <a:cubicBezTo>
                    <a:pt x="369442" y="12031124"/>
                    <a:pt x="354905" y="12039431"/>
                    <a:pt x="320639" y="12080965"/>
                  </a:cubicBezTo>
                  <a:cubicBezTo>
                    <a:pt x="280143" y="12132883"/>
                    <a:pt x="242762" y="12130807"/>
                    <a:pt x="199150" y="12239836"/>
                  </a:cubicBezTo>
                  <a:cubicBezTo>
                    <a:pt x="177344" y="12295908"/>
                    <a:pt x="181498" y="12353018"/>
                    <a:pt x="184613" y="12414282"/>
                  </a:cubicBezTo>
                  <a:cubicBezTo>
                    <a:pt x="187728" y="12499428"/>
                    <a:pt x="204342" y="12509811"/>
                    <a:pt x="299872" y="12540962"/>
                  </a:cubicBezTo>
                  <a:cubicBezTo>
                    <a:pt x="363212" y="12561730"/>
                    <a:pt x="487816" y="12562768"/>
                    <a:pt x="553234" y="12559653"/>
                  </a:cubicBezTo>
                  <a:cubicBezTo>
                    <a:pt x="665377" y="12554461"/>
                    <a:pt x="773368" y="12545116"/>
                    <a:pt x="888626" y="12510850"/>
                  </a:cubicBezTo>
                  <a:cubicBezTo>
                    <a:pt x="969619" y="12488006"/>
                    <a:pt x="1045420" y="12465162"/>
                    <a:pt x="1094223" y="12421550"/>
                  </a:cubicBezTo>
                  <a:cubicBezTo>
                    <a:pt x="1143027" y="12378977"/>
                    <a:pt x="1134720" y="12329136"/>
                    <a:pt x="1131605" y="12280332"/>
                  </a:cubicBezTo>
                  <a:cubicBezTo>
                    <a:pt x="1127451" y="12230490"/>
                    <a:pt x="1102530" y="12006203"/>
                    <a:pt x="1102530" y="12006203"/>
                  </a:cubicBezTo>
                  <a:cubicBezTo>
                    <a:pt x="1176254" y="11982320"/>
                    <a:pt x="1261401" y="11877445"/>
                    <a:pt x="1262439" y="11836949"/>
                  </a:cubicBezTo>
                  <a:cubicBezTo>
                    <a:pt x="1262439" y="11796452"/>
                    <a:pt x="1261401" y="11763225"/>
                    <a:pt x="1240633" y="11723767"/>
                  </a:cubicBezTo>
                  <a:cubicBezTo>
                    <a:pt x="1217789" y="11682232"/>
                    <a:pt x="1164832" y="11664580"/>
                    <a:pt x="1186638" y="11601239"/>
                  </a:cubicBezTo>
                  <a:cubicBezTo>
                    <a:pt x="1208444" y="11537899"/>
                    <a:pt x="1288398" y="11512978"/>
                    <a:pt x="1310204" y="11441331"/>
                  </a:cubicBezTo>
                  <a:cubicBezTo>
                    <a:pt x="1338240" y="11345801"/>
                    <a:pt x="1262439" y="11283499"/>
                    <a:pt x="1256209" y="11189007"/>
                  </a:cubicBezTo>
                  <a:cubicBezTo>
                    <a:pt x="1251017" y="11099708"/>
                    <a:pt x="1264516" y="11015600"/>
                    <a:pt x="1281130" y="10930454"/>
                  </a:cubicBezTo>
                  <a:cubicBezTo>
                    <a:pt x="1313319" y="10758084"/>
                    <a:pt x="1340317" y="10706166"/>
                    <a:pt x="1340317" y="10532759"/>
                  </a:cubicBezTo>
                  <a:cubicBezTo>
                    <a:pt x="1340317" y="10439306"/>
                    <a:pt x="1370429" y="10357274"/>
                    <a:pt x="1386005" y="10234747"/>
                  </a:cubicBezTo>
                  <a:cubicBezTo>
                    <a:pt x="1395350" y="10164138"/>
                    <a:pt x="1394312" y="10086260"/>
                    <a:pt x="1397427" y="9975155"/>
                  </a:cubicBezTo>
                  <a:cubicBezTo>
                    <a:pt x="1398465" y="9945042"/>
                    <a:pt x="1407810" y="9837053"/>
                    <a:pt x="1413002" y="9806940"/>
                  </a:cubicBezTo>
                  <a:cubicBezTo>
                    <a:pt x="1423386" y="9748791"/>
                    <a:pt x="1448307" y="9684412"/>
                    <a:pt x="1451422" y="9631455"/>
                  </a:cubicBezTo>
                  <a:cubicBezTo>
                    <a:pt x="1454537" y="9567076"/>
                    <a:pt x="1429616" y="9512043"/>
                    <a:pt x="1432731" y="9447665"/>
                  </a:cubicBezTo>
                  <a:cubicBezTo>
                    <a:pt x="1434808" y="9384324"/>
                    <a:pt x="1466997" y="9317869"/>
                    <a:pt x="1471151" y="9249336"/>
                  </a:cubicBezTo>
                  <a:cubicBezTo>
                    <a:pt x="1475304" y="9170420"/>
                    <a:pt x="1511647" y="9110195"/>
                    <a:pt x="1524108" y="9036470"/>
                  </a:cubicBezTo>
                  <a:cubicBezTo>
                    <a:pt x="1537606" y="8957555"/>
                    <a:pt x="1558374" y="8839181"/>
                    <a:pt x="1578103" y="8761303"/>
                  </a:cubicBezTo>
                  <a:cubicBezTo>
                    <a:pt x="1608215" y="8638776"/>
                    <a:pt x="1651827" y="8581665"/>
                    <a:pt x="1668441" y="8456023"/>
                  </a:cubicBezTo>
                  <a:cubicBezTo>
                    <a:pt x="1682978" y="8351148"/>
                    <a:pt x="1686093" y="8302344"/>
                    <a:pt x="1692323" y="8196431"/>
                  </a:cubicBezTo>
                  <a:cubicBezTo>
                    <a:pt x="1697515" y="8104016"/>
                    <a:pt x="1763971" y="8042752"/>
                    <a:pt x="1776431" y="7951376"/>
                  </a:cubicBezTo>
                  <a:cubicBezTo>
                    <a:pt x="1786815" y="7875575"/>
                    <a:pt x="1786815" y="7765508"/>
                    <a:pt x="1806544" y="7691784"/>
                  </a:cubicBezTo>
                  <a:cubicBezTo>
                    <a:pt x="1829388" y="7614945"/>
                    <a:pt x="1921803" y="7477881"/>
                    <a:pt x="1943608" y="7401041"/>
                  </a:cubicBezTo>
                  <a:cubicBezTo>
                    <a:pt x="1965414" y="7324202"/>
                    <a:pt x="1973721" y="7211020"/>
                    <a:pt x="2004872" y="7125874"/>
                  </a:cubicBezTo>
                  <a:cubicBezTo>
                    <a:pt x="2043292" y="7218289"/>
                    <a:pt x="2075481" y="7507994"/>
                    <a:pt x="2111824" y="7625329"/>
                  </a:cubicBezTo>
                  <a:cubicBezTo>
                    <a:pt x="2147128" y="7742664"/>
                    <a:pt x="2223968" y="7969028"/>
                    <a:pt x="2259272" y="8053137"/>
                  </a:cubicBezTo>
                  <a:cubicBezTo>
                    <a:pt x="2311191" y="8175664"/>
                    <a:pt x="2330920" y="8302344"/>
                    <a:pt x="2370377" y="8430064"/>
                  </a:cubicBezTo>
                  <a:cubicBezTo>
                    <a:pt x="2434756" y="8633584"/>
                    <a:pt x="2465907" y="8818413"/>
                    <a:pt x="2518864" y="9020895"/>
                  </a:cubicBezTo>
                  <a:cubicBezTo>
                    <a:pt x="2541708" y="9105003"/>
                    <a:pt x="2545862" y="9262834"/>
                    <a:pt x="2580128" y="9341751"/>
                  </a:cubicBezTo>
                  <a:cubicBezTo>
                    <a:pt x="2619586" y="9430012"/>
                    <a:pt x="2658005" y="9526580"/>
                    <a:pt x="2661121" y="9622110"/>
                  </a:cubicBezTo>
                  <a:cubicBezTo>
                    <a:pt x="2669428" y="9789287"/>
                    <a:pt x="2708885" y="9881702"/>
                    <a:pt x="2714077" y="10051995"/>
                  </a:cubicBezTo>
                  <a:cubicBezTo>
                    <a:pt x="2720308" y="10216056"/>
                    <a:pt x="2728615" y="10345852"/>
                    <a:pt x="2752497" y="10507838"/>
                  </a:cubicBezTo>
                  <a:cubicBezTo>
                    <a:pt x="2763919" y="10586754"/>
                    <a:pt x="2823106" y="10650094"/>
                    <a:pt x="2807530" y="10754969"/>
                  </a:cubicBezTo>
                  <a:cubicBezTo>
                    <a:pt x="2797147" y="10824540"/>
                    <a:pt x="2828298" y="10887880"/>
                    <a:pt x="2828298" y="10960567"/>
                  </a:cubicBezTo>
                  <a:cubicBezTo>
                    <a:pt x="2828298" y="11027022"/>
                    <a:pt x="2818953" y="11101785"/>
                    <a:pt x="2828298" y="11167202"/>
                  </a:cubicBezTo>
                  <a:cubicBezTo>
                    <a:pt x="2837643" y="11231581"/>
                    <a:pt x="2894753" y="11317765"/>
                    <a:pt x="2889561" y="11388374"/>
                  </a:cubicBezTo>
                  <a:cubicBezTo>
                    <a:pt x="2880216" y="11518170"/>
                    <a:pt x="2757689" y="11561781"/>
                    <a:pt x="2828298" y="11690539"/>
                  </a:cubicBezTo>
                  <a:cubicBezTo>
                    <a:pt x="2858411" y="11747649"/>
                    <a:pt x="2859449" y="11786069"/>
                    <a:pt x="2909291" y="11802683"/>
                  </a:cubicBezTo>
                  <a:cubicBezTo>
                    <a:pt x="2949787" y="11815143"/>
                    <a:pt x="2969516" y="11809952"/>
                    <a:pt x="2986130" y="11835911"/>
                  </a:cubicBezTo>
                  <a:cubicBezTo>
                    <a:pt x="3016242" y="11883676"/>
                    <a:pt x="3033895" y="11966745"/>
                    <a:pt x="3044278" y="11998935"/>
                  </a:cubicBezTo>
                  <a:cubicBezTo>
                    <a:pt x="2986130" y="12113155"/>
                    <a:pt x="2983015" y="12356133"/>
                    <a:pt x="3013127" y="12373785"/>
                  </a:cubicBezTo>
                  <a:cubicBezTo>
                    <a:pt x="3101389" y="12428819"/>
                    <a:pt x="3156422" y="12397667"/>
                    <a:pt x="3236376" y="12399745"/>
                  </a:cubicBezTo>
                  <a:cubicBezTo>
                    <a:pt x="3258182" y="12463084"/>
                    <a:pt x="3302832" y="12503581"/>
                    <a:pt x="3463779" y="12533693"/>
                  </a:cubicBezTo>
                  <a:cubicBezTo>
                    <a:pt x="3548925" y="12550308"/>
                    <a:pt x="3724409" y="12544078"/>
                    <a:pt x="3843822" y="12533693"/>
                  </a:cubicBezTo>
                  <a:cubicBezTo>
                    <a:pt x="3927929" y="12526425"/>
                    <a:pt x="3999577" y="12490082"/>
                    <a:pt x="4019306" y="12444394"/>
                  </a:cubicBezTo>
                  <a:cubicBezTo>
                    <a:pt x="4037997" y="12398706"/>
                    <a:pt x="4049419" y="12289677"/>
                    <a:pt x="4023459" y="12224260"/>
                  </a:cubicBezTo>
                  <a:cubicBezTo>
                    <a:pt x="3993347" y="12146383"/>
                    <a:pt x="3888471" y="12112116"/>
                    <a:pt x="3843822" y="12051891"/>
                  </a:cubicBezTo>
                  <a:cubicBezTo>
                    <a:pt x="3820978" y="12019702"/>
                    <a:pt x="3805402" y="11960515"/>
                    <a:pt x="3782558" y="11926248"/>
                  </a:cubicBezTo>
                  <a:cubicBezTo>
                    <a:pt x="3760752" y="11893021"/>
                    <a:pt x="3736870" y="11882637"/>
                    <a:pt x="3725448" y="11849409"/>
                  </a:cubicBezTo>
                  <a:cubicBezTo>
                    <a:pt x="3717141" y="11822412"/>
                    <a:pt x="3656915" y="11799567"/>
                    <a:pt x="3628879" y="11762186"/>
                  </a:cubicBezTo>
                  <a:cubicBezTo>
                    <a:pt x="3635110" y="11752841"/>
                    <a:pt x="3646532" y="11745573"/>
                    <a:pt x="3664184" y="11742458"/>
                  </a:cubicBezTo>
                  <a:cubicBezTo>
                    <a:pt x="3661069" y="11687424"/>
                    <a:pt x="3622649" y="11626160"/>
                    <a:pt x="3584230" y="11581510"/>
                  </a:cubicBezTo>
                  <a:cubicBezTo>
                    <a:pt x="3638225" y="11585664"/>
                    <a:pt x="3662107" y="11537899"/>
                    <a:pt x="3661069" y="11440292"/>
                  </a:cubicBezTo>
                  <a:cubicBezTo>
                    <a:pt x="3661069" y="11349955"/>
                    <a:pt x="3661069" y="11241964"/>
                    <a:pt x="3638225" y="11160972"/>
                  </a:cubicBezTo>
                  <a:cubicBezTo>
                    <a:pt x="3618496" y="11090363"/>
                    <a:pt x="3624726" y="11010408"/>
                    <a:pt x="3596690" y="10939799"/>
                  </a:cubicBezTo>
                  <a:cubicBezTo>
                    <a:pt x="3569692" y="10872305"/>
                    <a:pt x="3551002" y="10781967"/>
                    <a:pt x="3542695" y="10710320"/>
                  </a:cubicBezTo>
                  <a:cubicBezTo>
                    <a:pt x="3528158" y="10569101"/>
                    <a:pt x="3516736" y="10467342"/>
                    <a:pt x="3516736" y="10325085"/>
                  </a:cubicBezTo>
                  <a:lnTo>
                    <a:pt x="3516736" y="9904546"/>
                  </a:lnTo>
                  <a:cubicBezTo>
                    <a:pt x="3516736" y="9760213"/>
                    <a:pt x="3485585" y="9587844"/>
                    <a:pt x="3447165" y="9553578"/>
                  </a:cubicBezTo>
                  <a:cubicBezTo>
                    <a:pt x="3408745" y="9519311"/>
                    <a:pt x="3405630" y="9450780"/>
                    <a:pt x="3378633" y="9346943"/>
                  </a:cubicBezTo>
                  <a:cubicBezTo>
                    <a:pt x="3351635" y="9244144"/>
                    <a:pt x="3332945" y="9100849"/>
                    <a:pt x="3316331" y="9002205"/>
                  </a:cubicBezTo>
                  <a:cubicBezTo>
                    <a:pt x="3297640" y="8878639"/>
                    <a:pt x="3298678" y="8785185"/>
                    <a:pt x="3292448" y="8660582"/>
                  </a:cubicBezTo>
                  <a:cubicBezTo>
                    <a:pt x="3285180" y="8499634"/>
                    <a:pt x="3243645" y="8361531"/>
                    <a:pt x="3224954" y="8216160"/>
                  </a:cubicBezTo>
                  <a:cubicBezTo>
                    <a:pt x="3240530" y="8147628"/>
                    <a:pt x="3250914" y="8102978"/>
                    <a:pt x="3270642" y="8025100"/>
                  </a:cubicBezTo>
                  <a:cubicBezTo>
                    <a:pt x="3293487" y="7932686"/>
                    <a:pt x="3313216" y="7866230"/>
                    <a:pt x="3313216" y="7803928"/>
                  </a:cubicBezTo>
                  <a:cubicBezTo>
                    <a:pt x="3313216" y="7632597"/>
                    <a:pt x="3316331" y="7577564"/>
                    <a:pt x="3324638" y="7406233"/>
                  </a:cubicBezTo>
                  <a:cubicBezTo>
                    <a:pt x="3328791" y="7319011"/>
                    <a:pt x="3316331" y="7203752"/>
                    <a:pt x="3300755" y="7115490"/>
                  </a:cubicBezTo>
                  <a:cubicBezTo>
                    <a:pt x="3291410" y="7061495"/>
                    <a:pt x="3354750" y="6967003"/>
                    <a:pt x="3316331" y="6837207"/>
                  </a:cubicBezTo>
                  <a:cubicBezTo>
                    <a:pt x="3358904" y="6837207"/>
                    <a:pt x="3446127" y="6837207"/>
                    <a:pt x="3491815" y="6814364"/>
                  </a:cubicBezTo>
                  <a:cubicBezTo>
                    <a:pt x="3499083" y="6726102"/>
                    <a:pt x="3426398" y="6447820"/>
                    <a:pt x="3400439" y="6356443"/>
                  </a:cubicBezTo>
                  <a:cubicBezTo>
                    <a:pt x="3457549" y="6283757"/>
                    <a:pt x="3465856" y="6272336"/>
                    <a:pt x="3495968" y="6212110"/>
                  </a:cubicBezTo>
                  <a:cubicBezTo>
                    <a:pt x="3527119" y="6148769"/>
                    <a:pt x="3549964" y="6139424"/>
                    <a:pt x="3582153" y="6101005"/>
                  </a:cubicBezTo>
                  <a:cubicBezTo>
                    <a:pt x="3625764" y="6050124"/>
                    <a:pt x="3646532" y="6005475"/>
                    <a:pt x="3671453" y="5952518"/>
                  </a:cubicBezTo>
                  <a:cubicBezTo>
                    <a:pt x="3693258" y="5907868"/>
                    <a:pt x="3677683" y="5850758"/>
                    <a:pt x="3687028" y="5765612"/>
                  </a:cubicBezTo>
                  <a:cubicBezTo>
                    <a:pt x="3696373" y="5680466"/>
                    <a:pt x="3709872" y="5608818"/>
                    <a:pt x="3709872" y="5544439"/>
                  </a:cubicBezTo>
                  <a:cubicBezTo>
                    <a:pt x="3755560" y="5475907"/>
                    <a:pt x="3777366" y="5456178"/>
                    <a:pt x="3820978" y="5391799"/>
                  </a:cubicBezTo>
                  <a:cubicBezTo>
                    <a:pt x="3897817" y="5275502"/>
                    <a:pt x="3913392" y="5173742"/>
                    <a:pt x="3950774" y="5040831"/>
                  </a:cubicBezTo>
                  <a:cubicBezTo>
                    <a:pt x="3966349" y="4985797"/>
                    <a:pt x="3976733" y="4881961"/>
                    <a:pt x="3965311" y="4824850"/>
                  </a:cubicBezTo>
                  <a:cubicBezTo>
                    <a:pt x="3951812" y="4756318"/>
                    <a:pt x="3935198" y="4702323"/>
                    <a:pt x="3927929" y="4627561"/>
                  </a:cubicBezTo>
                  <a:cubicBezTo>
                    <a:pt x="3914430" y="4496726"/>
                    <a:pt x="3957004" y="4407426"/>
                    <a:pt x="3950774" y="4276592"/>
                  </a:cubicBezTo>
                  <a:cubicBezTo>
                    <a:pt x="3944543" y="4142643"/>
                    <a:pt x="3913392" y="3943276"/>
                    <a:pt x="3893663" y="3810365"/>
                  </a:cubicBezTo>
                  <a:cubicBezTo>
                    <a:pt x="3880165" y="3715873"/>
                    <a:pt x="3890548" y="3616190"/>
                    <a:pt x="3882241" y="3451090"/>
                  </a:cubicBezTo>
                  <a:cubicBezTo>
                    <a:pt x="3873934" y="3287027"/>
                    <a:pt x="3828246" y="2874795"/>
                    <a:pt x="3813709" y="2767843"/>
                  </a:cubicBezTo>
                  <a:cubicBezTo>
                    <a:pt x="3799172" y="2660892"/>
                    <a:pt x="3782558" y="2559131"/>
                    <a:pt x="3745177" y="2481254"/>
                  </a:cubicBezTo>
                  <a:cubicBezTo>
                    <a:pt x="3712987" y="2414798"/>
                    <a:pt x="3638225" y="2405453"/>
                    <a:pt x="3572808" y="2374302"/>
                  </a:cubicBezTo>
                  <a:cubicBezTo>
                    <a:pt x="3453395" y="2317192"/>
                    <a:pt x="3345405" y="2269427"/>
                    <a:pt x="3224954" y="2207125"/>
                  </a:cubicBezTo>
                  <a:cubicBezTo>
                    <a:pt x="3122156" y="2154168"/>
                    <a:pt x="3011051" y="2117825"/>
                    <a:pt x="2878140" y="2045139"/>
                  </a:cubicBezTo>
                  <a:cubicBezTo>
                    <a:pt x="2837643" y="2022295"/>
                    <a:pt x="2673581" y="1951686"/>
                    <a:pt x="2608164" y="1905998"/>
                  </a:cubicBezTo>
                  <a:cubicBezTo>
                    <a:pt x="2545862" y="1862387"/>
                    <a:pt x="2474214" y="1781394"/>
                    <a:pt x="2448255" y="1789701"/>
                  </a:cubicBezTo>
                  <a:cubicBezTo>
                    <a:pt x="2450332" y="1688979"/>
                    <a:pt x="2459677" y="1513495"/>
                    <a:pt x="2463831" y="1485459"/>
                  </a:cubicBezTo>
                  <a:cubicBezTo>
                    <a:pt x="2463831" y="1485459"/>
                    <a:pt x="2467984" y="1471960"/>
                    <a:pt x="2474214" y="1449116"/>
                  </a:cubicBezTo>
                  <a:cubicBezTo>
                    <a:pt x="2474214" y="1461577"/>
                    <a:pt x="2475253" y="1471960"/>
                    <a:pt x="2478368" y="1481306"/>
                  </a:cubicBezTo>
                  <a:cubicBezTo>
                    <a:pt x="2475253" y="1447039"/>
                    <a:pt x="2480445" y="1432502"/>
                    <a:pt x="2481483" y="1413812"/>
                  </a:cubicBezTo>
                  <a:cubicBezTo>
                    <a:pt x="2484598" y="1402390"/>
                    <a:pt x="2486675" y="1388891"/>
                    <a:pt x="2489790" y="1375392"/>
                  </a:cubicBezTo>
                  <a:cubicBezTo>
                    <a:pt x="2487713" y="1402390"/>
                    <a:pt x="2487713" y="1427310"/>
                    <a:pt x="2493943" y="1444963"/>
                  </a:cubicBezTo>
                  <a:cubicBezTo>
                    <a:pt x="2489790" y="1396159"/>
                    <a:pt x="2496020" y="1375392"/>
                    <a:pt x="2500173" y="1351510"/>
                  </a:cubicBezTo>
                  <a:cubicBezTo>
                    <a:pt x="2501212" y="1379545"/>
                    <a:pt x="2506404" y="1406543"/>
                    <a:pt x="2518864" y="1451193"/>
                  </a:cubicBezTo>
                  <a:cubicBezTo>
                    <a:pt x="2505365" y="1385776"/>
                    <a:pt x="2510557" y="1329704"/>
                    <a:pt x="2521979" y="1293361"/>
                  </a:cubicBezTo>
                  <a:cubicBezTo>
                    <a:pt x="2516787" y="1316205"/>
                    <a:pt x="2517826" y="1341126"/>
                    <a:pt x="2521979" y="1392006"/>
                  </a:cubicBezTo>
                  <a:cubicBezTo>
                    <a:pt x="2521979" y="1342164"/>
                    <a:pt x="2521979" y="1318282"/>
                    <a:pt x="2526133" y="1296476"/>
                  </a:cubicBezTo>
                  <a:cubicBezTo>
                    <a:pt x="2526133" y="1308936"/>
                    <a:pt x="2526133" y="1325550"/>
                    <a:pt x="2529248" y="1338011"/>
                  </a:cubicBezTo>
                  <a:cubicBezTo>
                    <a:pt x="2528209" y="1317243"/>
                    <a:pt x="2530286" y="1290246"/>
                    <a:pt x="2531325" y="1291284"/>
                  </a:cubicBezTo>
                  <a:cubicBezTo>
                    <a:pt x="2531325" y="1304783"/>
                    <a:pt x="2531325" y="1316205"/>
                    <a:pt x="2534440" y="1327627"/>
                  </a:cubicBezTo>
                  <a:cubicBezTo>
                    <a:pt x="2534440" y="1311013"/>
                    <a:pt x="2534440" y="1304783"/>
                    <a:pt x="2536516" y="1295438"/>
                  </a:cubicBezTo>
                  <a:cubicBezTo>
                    <a:pt x="2555207" y="1302706"/>
                    <a:pt x="2566629" y="1285054"/>
                    <a:pt x="2580128" y="1266363"/>
                  </a:cubicBezTo>
                  <a:cubicBezTo>
                    <a:pt x="2601934" y="1236251"/>
                    <a:pt x="2618548" y="1113723"/>
                    <a:pt x="2620624" y="1058690"/>
                  </a:cubicBezTo>
                  <a:cubicBezTo>
                    <a:pt x="2620624" y="1052460"/>
                    <a:pt x="2620624" y="1044153"/>
                    <a:pt x="2620624" y="1035846"/>
                  </a:cubicBezTo>
                  <a:cubicBezTo>
                    <a:pt x="2624778" y="1064920"/>
                    <a:pt x="2622701" y="1096071"/>
                    <a:pt x="2614394" y="1162527"/>
                  </a:cubicBezTo>
                  <a:cubicBezTo>
                    <a:pt x="2623739" y="1109570"/>
                    <a:pt x="2627893" y="1081534"/>
                    <a:pt x="2626855" y="1056613"/>
                  </a:cubicBezTo>
                  <a:cubicBezTo>
                    <a:pt x="2628931" y="1090879"/>
                    <a:pt x="2625816" y="1138644"/>
                    <a:pt x="2623739" y="1156296"/>
                  </a:cubicBezTo>
                  <a:cubicBezTo>
                    <a:pt x="2642430" y="1089841"/>
                    <a:pt x="2647622" y="1033769"/>
                    <a:pt x="2646583" y="976659"/>
                  </a:cubicBezTo>
                  <a:cubicBezTo>
                    <a:pt x="2648660" y="998464"/>
                    <a:pt x="2646583" y="1026500"/>
                    <a:pt x="2646583" y="1070112"/>
                  </a:cubicBezTo>
                  <a:cubicBezTo>
                    <a:pt x="2650737" y="1025462"/>
                    <a:pt x="2653852" y="1001580"/>
                    <a:pt x="2652814" y="979774"/>
                  </a:cubicBezTo>
                  <a:cubicBezTo>
                    <a:pt x="2652814" y="936162"/>
                    <a:pt x="2650737" y="926817"/>
                    <a:pt x="2646583" y="886321"/>
                  </a:cubicBezTo>
                  <a:cubicBezTo>
                    <a:pt x="2642430" y="830249"/>
                    <a:pt x="2635161" y="811558"/>
                    <a:pt x="2622701" y="762755"/>
                  </a:cubicBezTo>
                  <a:cubicBezTo>
                    <a:pt x="2629969" y="780407"/>
                    <a:pt x="2638276" y="795983"/>
                    <a:pt x="2648660" y="809481"/>
                  </a:cubicBezTo>
                  <a:cubicBezTo>
                    <a:pt x="2641392" y="793906"/>
                    <a:pt x="2634123" y="777292"/>
                    <a:pt x="2626855" y="760678"/>
                  </a:cubicBezTo>
                  <a:cubicBezTo>
                    <a:pt x="2634123" y="775215"/>
                    <a:pt x="2643468" y="793906"/>
                    <a:pt x="2651775" y="798059"/>
                  </a:cubicBezTo>
                  <a:cubicBezTo>
                    <a:pt x="2610241" y="643343"/>
                    <a:pt x="2625816" y="532237"/>
                    <a:pt x="2574936" y="412825"/>
                  </a:cubicBezTo>
                  <a:cubicBezTo>
                    <a:pt x="2588435" y="437746"/>
                    <a:pt x="2600895" y="469935"/>
                    <a:pt x="2608164" y="512508"/>
                  </a:cubicBezTo>
                  <a:cubicBezTo>
                    <a:pt x="2601934" y="454360"/>
                    <a:pt x="2562476" y="356753"/>
                    <a:pt x="2529248" y="305873"/>
                  </a:cubicBezTo>
                  <a:cubicBezTo>
                    <a:pt x="2496020" y="256031"/>
                    <a:pt x="2439948" y="179192"/>
                    <a:pt x="2338188" y="105468"/>
                  </a:cubicBezTo>
                  <a:cubicBezTo>
                    <a:pt x="2274848" y="59780"/>
                    <a:pt x="2209431" y="37974"/>
                    <a:pt x="2155435" y="27590"/>
                  </a:cubicBezTo>
                  <a:cubicBezTo>
                    <a:pt x="2115977" y="20322"/>
                    <a:pt x="2079634" y="21360"/>
                    <a:pt x="2051599" y="24475"/>
                  </a:cubicBezTo>
                  <a:cubicBezTo>
                    <a:pt x="2084826" y="17207"/>
                    <a:pt x="2129476" y="16168"/>
                    <a:pt x="2189702" y="31744"/>
                  </a:cubicBezTo>
                  <a:cubicBezTo>
                    <a:pt x="2091057" y="-2522"/>
                    <a:pt x="2012141" y="23437"/>
                    <a:pt x="1984105" y="34859"/>
                  </a:cubicBezTo>
                  <a:cubicBezTo>
                    <a:pt x="1953992" y="18245"/>
                    <a:pt x="1881306" y="-12906"/>
                    <a:pt x="1787853" y="5785"/>
                  </a:cubicBezTo>
                  <a:cubicBezTo>
                    <a:pt x="1844963" y="593"/>
                    <a:pt x="1892728" y="8900"/>
                    <a:pt x="1928033" y="19283"/>
                  </a:cubicBezTo>
                  <a:cubicBezTo>
                    <a:pt x="1872999" y="4746"/>
                    <a:pt x="1826273" y="4746"/>
                    <a:pt x="1776431" y="13053"/>
                  </a:cubicBezTo>
                  <a:cubicBezTo>
                    <a:pt x="1719321" y="22399"/>
                    <a:pt x="1667402" y="30705"/>
                    <a:pt x="1610292" y="66010"/>
                  </a:cubicBezTo>
                  <a:cubicBezTo>
                    <a:pt x="1553182" y="101314"/>
                    <a:pt x="1514762" y="120005"/>
                    <a:pt x="1468036" y="184384"/>
                  </a:cubicBezTo>
                  <a:cubicBezTo>
                    <a:pt x="1499187" y="145964"/>
                    <a:pt x="1532415" y="118967"/>
                    <a:pt x="1561489" y="101314"/>
                  </a:cubicBezTo>
                  <a:cubicBezTo>
                    <a:pt x="1470113" y="167770"/>
                    <a:pt x="1404695" y="260185"/>
                    <a:pt x="1359007" y="347408"/>
                  </a:cubicBezTo>
                  <a:cubicBezTo>
                    <a:pt x="1320587" y="422170"/>
                    <a:pt x="1311242" y="486549"/>
                    <a:pt x="1299820" y="570657"/>
                  </a:cubicBezTo>
                  <a:cubicBezTo>
                    <a:pt x="1286321" y="664110"/>
                    <a:pt x="1297743" y="792868"/>
                    <a:pt x="1298782" y="842709"/>
                  </a:cubicBezTo>
                  <a:cubicBezTo>
                    <a:pt x="1298782" y="891512"/>
                    <a:pt x="1297743" y="957968"/>
                    <a:pt x="1308127" y="1016117"/>
                  </a:cubicBezTo>
                  <a:cubicBezTo>
                    <a:pt x="1305012" y="969390"/>
                    <a:pt x="1302935" y="940316"/>
                    <a:pt x="1305012" y="916433"/>
                  </a:cubicBezTo>
                  <a:cubicBezTo>
                    <a:pt x="1307089" y="949661"/>
                    <a:pt x="1310204" y="995349"/>
                    <a:pt x="1312281" y="1033769"/>
                  </a:cubicBezTo>
                  <a:cubicBezTo>
                    <a:pt x="1313319" y="1058690"/>
                    <a:pt x="1317472" y="1105416"/>
                    <a:pt x="1343432" y="1186409"/>
                  </a:cubicBezTo>
                  <a:cubicBezTo>
                    <a:pt x="1335125" y="1132414"/>
                    <a:pt x="1330971" y="1095033"/>
                    <a:pt x="1330971" y="1032731"/>
                  </a:cubicBezTo>
                  <a:cubicBezTo>
                    <a:pt x="1330971" y="1069073"/>
                    <a:pt x="1334086" y="1102301"/>
                    <a:pt x="1341355" y="1124107"/>
                  </a:cubicBezTo>
                  <a:cubicBezTo>
                    <a:pt x="1339278" y="1100225"/>
                    <a:pt x="1338240" y="1074265"/>
                    <a:pt x="1337201" y="1050383"/>
                  </a:cubicBezTo>
                  <a:cubicBezTo>
                    <a:pt x="1340317" y="1075304"/>
                    <a:pt x="1344470" y="1103340"/>
                    <a:pt x="1350700" y="1126184"/>
                  </a:cubicBezTo>
                  <a:cubicBezTo>
                    <a:pt x="1346547" y="1097109"/>
                    <a:pt x="1343432" y="1061805"/>
                    <a:pt x="1341355" y="1032731"/>
                  </a:cubicBezTo>
                  <a:cubicBezTo>
                    <a:pt x="1344470" y="1051421"/>
                    <a:pt x="1344470" y="1072189"/>
                    <a:pt x="1348623" y="1082572"/>
                  </a:cubicBezTo>
                  <a:cubicBezTo>
                    <a:pt x="1347585" y="1068035"/>
                    <a:pt x="1344470" y="1032731"/>
                    <a:pt x="1343432" y="1020270"/>
                  </a:cubicBezTo>
                  <a:cubicBezTo>
                    <a:pt x="1343432" y="1023385"/>
                    <a:pt x="1348623" y="1053498"/>
                    <a:pt x="1349662" y="1056613"/>
                  </a:cubicBezTo>
                  <a:cubicBezTo>
                    <a:pt x="1351739" y="1072189"/>
                    <a:pt x="1351739" y="1063882"/>
                    <a:pt x="1353815" y="1079457"/>
                  </a:cubicBezTo>
                  <a:cubicBezTo>
                    <a:pt x="1354854" y="1098148"/>
                    <a:pt x="1356930" y="1126184"/>
                    <a:pt x="1356930" y="1156296"/>
                  </a:cubicBezTo>
                  <a:cubicBezTo>
                    <a:pt x="1356930" y="1137606"/>
                    <a:pt x="1357969" y="1122030"/>
                    <a:pt x="1357969" y="1108531"/>
                  </a:cubicBezTo>
                  <a:cubicBezTo>
                    <a:pt x="1359007" y="1147989"/>
                    <a:pt x="1361084" y="1172910"/>
                    <a:pt x="1376659" y="1232097"/>
                  </a:cubicBezTo>
                  <a:cubicBezTo>
                    <a:pt x="1368352" y="1186409"/>
                    <a:pt x="1364199" y="1162527"/>
                    <a:pt x="1364199" y="1139683"/>
                  </a:cubicBezTo>
                  <a:cubicBezTo>
                    <a:pt x="1368352" y="1164603"/>
                    <a:pt x="1370429" y="1183294"/>
                    <a:pt x="1374583" y="1201985"/>
                  </a:cubicBezTo>
                  <a:cubicBezTo>
                    <a:pt x="1378736" y="1222752"/>
                    <a:pt x="1384966" y="1244558"/>
                    <a:pt x="1395350" y="1265325"/>
                  </a:cubicBezTo>
                  <a:cubicBezTo>
                    <a:pt x="1391197" y="1242481"/>
                    <a:pt x="1390158" y="1218598"/>
                    <a:pt x="1390158" y="1204061"/>
                  </a:cubicBezTo>
                  <a:cubicBezTo>
                    <a:pt x="1392235" y="1224829"/>
                    <a:pt x="1396388" y="1251826"/>
                    <a:pt x="1400542" y="1270517"/>
                  </a:cubicBezTo>
                  <a:cubicBezTo>
                    <a:pt x="1397427" y="1253903"/>
                    <a:pt x="1396388" y="1235212"/>
                    <a:pt x="1395350" y="1216522"/>
                  </a:cubicBezTo>
                  <a:cubicBezTo>
                    <a:pt x="1398465" y="1246634"/>
                    <a:pt x="1404695" y="1275709"/>
                    <a:pt x="1410926" y="1292323"/>
                  </a:cubicBezTo>
                  <a:cubicBezTo>
                    <a:pt x="1405734" y="1253903"/>
                    <a:pt x="1403657" y="1223790"/>
                    <a:pt x="1402619" y="1199908"/>
                  </a:cubicBezTo>
                  <a:cubicBezTo>
                    <a:pt x="1403657" y="1211330"/>
                    <a:pt x="1405734" y="1221714"/>
                    <a:pt x="1406772" y="1231059"/>
                  </a:cubicBezTo>
                  <a:cubicBezTo>
                    <a:pt x="1421309" y="1307898"/>
                    <a:pt x="1431693" y="1341126"/>
                    <a:pt x="1463882" y="1358778"/>
                  </a:cubicBezTo>
                  <a:cubicBezTo>
                    <a:pt x="1479458" y="1367085"/>
                    <a:pt x="1495033" y="1369162"/>
                    <a:pt x="1504379" y="1368123"/>
                  </a:cubicBezTo>
                  <a:cubicBezTo>
                    <a:pt x="1512686" y="1389929"/>
                    <a:pt x="1514762" y="1410696"/>
                    <a:pt x="1514762" y="1425234"/>
                  </a:cubicBezTo>
                  <a:cubicBezTo>
                    <a:pt x="1516839" y="1411735"/>
                    <a:pt x="1514762" y="1390968"/>
                    <a:pt x="1509571" y="1367085"/>
                  </a:cubicBezTo>
                  <a:cubicBezTo>
                    <a:pt x="1511647" y="1367085"/>
                    <a:pt x="1513724" y="1366047"/>
                    <a:pt x="1515801" y="1365008"/>
                  </a:cubicBezTo>
                  <a:cubicBezTo>
                    <a:pt x="1520993" y="1402390"/>
                    <a:pt x="1523069" y="1447039"/>
                    <a:pt x="1526184" y="1475075"/>
                  </a:cubicBezTo>
                  <a:cubicBezTo>
                    <a:pt x="1530338" y="1443924"/>
                    <a:pt x="1531376" y="1419003"/>
                    <a:pt x="1532415" y="1396159"/>
                  </a:cubicBezTo>
                  <a:cubicBezTo>
                    <a:pt x="1534491" y="1417965"/>
                    <a:pt x="1535530" y="1444963"/>
                    <a:pt x="1535530" y="1485459"/>
                  </a:cubicBezTo>
                  <a:cubicBezTo>
                    <a:pt x="1537606" y="1439771"/>
                    <a:pt x="1537606" y="1411735"/>
                    <a:pt x="1535530" y="1389929"/>
                  </a:cubicBezTo>
                  <a:cubicBezTo>
                    <a:pt x="1537606" y="1398236"/>
                    <a:pt x="1540722" y="1406543"/>
                    <a:pt x="1542798" y="1413812"/>
                  </a:cubicBezTo>
                  <a:cubicBezTo>
                    <a:pt x="1543837" y="1437694"/>
                    <a:pt x="1546952" y="1458461"/>
                    <a:pt x="1553182" y="1475075"/>
                  </a:cubicBezTo>
                  <a:cubicBezTo>
                    <a:pt x="1552144" y="1460538"/>
                    <a:pt x="1551105" y="1448078"/>
                    <a:pt x="1550067" y="1435617"/>
                  </a:cubicBezTo>
                  <a:cubicBezTo>
                    <a:pt x="1566681" y="1483382"/>
                    <a:pt x="1584333" y="1522840"/>
                    <a:pt x="1589525" y="1588257"/>
                  </a:cubicBezTo>
                  <a:cubicBezTo>
                    <a:pt x="1593678" y="1644329"/>
                    <a:pt x="1589525" y="1725322"/>
                    <a:pt x="1580179" y="1791778"/>
                  </a:cubicBezTo>
                  <a:cubicBezTo>
                    <a:pt x="1544875" y="1816698"/>
                    <a:pt x="1503340" y="1882116"/>
                    <a:pt x="1453499" y="1924689"/>
                  </a:cubicBezTo>
                  <a:cubicBezTo>
                    <a:pt x="1394312" y="1975569"/>
                    <a:pt x="1201175" y="2045139"/>
                    <a:pt x="1077609" y="2088751"/>
                  </a:cubicBezTo>
                  <a:cubicBezTo>
                    <a:pt x="924969" y="2141708"/>
                    <a:pt x="800365" y="2150015"/>
                    <a:pt x="650840" y="2225815"/>
                  </a:cubicBezTo>
                  <a:cubicBezTo>
                    <a:pt x="592692" y="2255928"/>
                    <a:pt x="464972" y="2286041"/>
                    <a:pt x="431745" y="2344189"/>
                  </a:cubicBezTo>
                  <a:cubicBezTo>
                    <a:pt x="396440" y="2404415"/>
                    <a:pt x="376711" y="2492676"/>
                    <a:pt x="372558" y="2569515"/>
                  </a:cubicBezTo>
                  <a:cubicBezTo>
                    <a:pt x="371519" y="2615203"/>
                    <a:pt x="344522" y="2664007"/>
                    <a:pt x="336215" y="2744999"/>
                  </a:cubicBezTo>
                  <a:cubicBezTo>
                    <a:pt x="327908" y="2825992"/>
                    <a:pt x="278066" y="2923599"/>
                    <a:pt x="267682" y="3003553"/>
                  </a:cubicBezTo>
                  <a:cubicBezTo>
                    <a:pt x="260414" y="3057548"/>
                    <a:pt x="259375" y="3116735"/>
                    <a:pt x="251069" y="3171769"/>
                  </a:cubicBezTo>
                  <a:cubicBezTo>
                    <a:pt x="239646" y="3240301"/>
                    <a:pt x="226148" y="3298449"/>
                    <a:pt x="206419" y="3370097"/>
                  </a:cubicBezTo>
                  <a:cubicBezTo>
                    <a:pt x="187728" y="3442783"/>
                    <a:pt x="179421" y="3538312"/>
                    <a:pt x="160731" y="3660840"/>
                  </a:cubicBezTo>
                  <a:cubicBezTo>
                    <a:pt x="142040" y="3783367"/>
                    <a:pt x="72469" y="3944314"/>
                    <a:pt x="62086" y="4081379"/>
                  </a:cubicBezTo>
                  <a:cubicBezTo>
                    <a:pt x="49625" y="4235057"/>
                    <a:pt x="-7485" y="4373160"/>
                    <a:pt x="822" y="4527877"/>
                  </a:cubicBezTo>
                  <a:close/>
                  <a:moveTo>
                    <a:pt x="3295563" y="4493611"/>
                  </a:moveTo>
                  <a:cubicBezTo>
                    <a:pt x="3297640" y="4449999"/>
                    <a:pt x="3346444" y="4139528"/>
                    <a:pt x="3346444" y="4139528"/>
                  </a:cubicBezTo>
                  <a:cubicBezTo>
                    <a:pt x="3346444" y="4139528"/>
                    <a:pt x="3395247" y="4501918"/>
                    <a:pt x="3395247" y="4549683"/>
                  </a:cubicBezTo>
                  <a:cubicBezTo>
                    <a:pt x="3395247" y="4597448"/>
                    <a:pt x="3320484" y="4876769"/>
                    <a:pt x="3320484" y="4876769"/>
                  </a:cubicBezTo>
                  <a:cubicBezTo>
                    <a:pt x="3320484" y="4876769"/>
                    <a:pt x="3290372" y="4572527"/>
                    <a:pt x="3295563" y="4493611"/>
                  </a:cubicBezTo>
                  <a:close/>
                  <a:moveTo>
                    <a:pt x="658109" y="4969183"/>
                  </a:moveTo>
                  <a:cubicBezTo>
                    <a:pt x="645648" y="4905843"/>
                    <a:pt x="591653" y="4877807"/>
                    <a:pt x="596845" y="4846656"/>
                  </a:cubicBezTo>
                  <a:cubicBezTo>
                    <a:pt x="602037" y="4816544"/>
                    <a:pt x="658109" y="4832119"/>
                    <a:pt x="705874" y="4770855"/>
                  </a:cubicBezTo>
                  <a:cubicBezTo>
                    <a:pt x="753639" y="4709591"/>
                    <a:pt x="792058" y="4663903"/>
                    <a:pt x="800365" y="4599525"/>
                  </a:cubicBezTo>
                  <a:cubicBezTo>
                    <a:pt x="807634" y="4535146"/>
                    <a:pt x="810749" y="4464537"/>
                    <a:pt x="810749" y="4464537"/>
                  </a:cubicBezTo>
                  <a:cubicBezTo>
                    <a:pt x="810749" y="4464537"/>
                    <a:pt x="889665" y="4752165"/>
                    <a:pt x="886550" y="4869500"/>
                  </a:cubicBezTo>
                  <a:cubicBezTo>
                    <a:pt x="884473" y="4986836"/>
                    <a:pt x="874089" y="5001373"/>
                    <a:pt x="828401" y="5078212"/>
                  </a:cubicBezTo>
                  <a:cubicBezTo>
                    <a:pt x="782713" y="5155051"/>
                    <a:pt x="739101" y="5284847"/>
                    <a:pt x="739101" y="5284847"/>
                  </a:cubicBezTo>
                  <a:cubicBezTo>
                    <a:pt x="739101" y="5284847"/>
                    <a:pt x="737025" y="5218392"/>
                    <a:pt x="708989" y="5149860"/>
                  </a:cubicBezTo>
                  <a:cubicBezTo>
                    <a:pt x="680953" y="5081327"/>
                    <a:pt x="677838" y="5108325"/>
                    <a:pt x="663301" y="5068867"/>
                  </a:cubicBezTo>
                  <a:cubicBezTo>
                    <a:pt x="647725" y="5027332"/>
                    <a:pt x="670569" y="5032524"/>
                    <a:pt x="658109" y="4969183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1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A23BD82-F0AF-AB3F-1310-31470B013AC9}"/>
                </a:ext>
              </a:extLst>
            </p:cNvPr>
            <p:cNvGrpSpPr/>
            <p:nvPr userDrawn="1"/>
          </p:nvGrpSpPr>
          <p:grpSpPr>
            <a:xfrm>
              <a:off x="24606375" y="12323919"/>
              <a:ext cx="2148810" cy="7792881"/>
              <a:chOff x="24280426" y="12370713"/>
              <a:chExt cx="2148810" cy="7792881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5033D06-362E-F062-9CCE-CC031725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4831" y="13004800"/>
                <a:ext cx="0" cy="7158794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C16BCE5-CD60-2C27-C098-B25CC7589F9F}"/>
                  </a:ext>
                </a:extLst>
              </p:cNvPr>
              <p:cNvSpPr txBox="1"/>
              <p:nvPr/>
            </p:nvSpPr>
            <p:spPr>
              <a:xfrm>
                <a:off x="24280426" y="12370713"/>
                <a:ext cx="2148810" cy="350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7">
                    <a:latin typeface="Segoe Sans Display Semibold" pitchFamily="2" charset="0"/>
                    <a:cs typeface="Segoe Sans Display Semibold" pitchFamily="2" charset="0"/>
                  </a:rPr>
                  <a:t>6 ft 3 inch</a:t>
                </a: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E068F05-51E0-8052-016E-ABA33B55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9220" y="13004800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Scale: 5 Foot" hidden="1">
            <a:extLst>
              <a:ext uri="{FF2B5EF4-FFF2-40B4-BE49-F238E27FC236}">
                <a16:creationId xmlns:a16="http://schemas.microsoft.com/office/drawing/2014/main" id="{B181B683-4474-209D-1E85-F8A2AA087DF7}"/>
              </a:ext>
            </a:extLst>
          </p:cNvPr>
          <p:cNvGrpSpPr/>
          <p:nvPr userDrawn="1"/>
        </p:nvGrpSpPr>
        <p:grpSpPr>
          <a:xfrm>
            <a:off x="4760005" y="4560357"/>
            <a:ext cx="1093188" cy="3043259"/>
            <a:chOff x="17136016" y="13377048"/>
            <a:chExt cx="3935477" cy="892689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B1758F0-1088-7FB2-C8D4-5C18EF7006DB}"/>
                </a:ext>
              </a:extLst>
            </p:cNvPr>
            <p:cNvSpPr/>
            <p:nvPr userDrawn="1"/>
          </p:nvSpPr>
          <p:spPr>
            <a:xfrm>
              <a:off x="17136016" y="14045270"/>
              <a:ext cx="2500900" cy="8258669"/>
            </a:xfrm>
            <a:custGeom>
              <a:avLst/>
              <a:gdLst>
                <a:gd name="connsiteX0" fmla="*/ 3560689 w 3629583"/>
                <a:gd name="connsiteY0" fmla="*/ 3757532 h 11985895"/>
                <a:gd name="connsiteX1" fmla="*/ 3420509 w 3629583"/>
                <a:gd name="connsiteY1" fmla="*/ 3338032 h 11985895"/>
                <a:gd name="connsiteX2" fmla="*/ 3301097 w 3629583"/>
                <a:gd name="connsiteY2" fmla="*/ 2909186 h 11985895"/>
                <a:gd name="connsiteX3" fmla="*/ 3185838 w 3629583"/>
                <a:gd name="connsiteY3" fmla="*/ 2564448 h 11985895"/>
                <a:gd name="connsiteX4" fmla="*/ 3092385 w 3629583"/>
                <a:gd name="connsiteY4" fmla="*/ 2390002 h 11985895"/>
                <a:gd name="connsiteX5" fmla="*/ 2588776 w 3629583"/>
                <a:gd name="connsiteY5" fmla="*/ 2122103 h 11985895"/>
                <a:gd name="connsiteX6" fmla="*/ 2320878 w 3629583"/>
                <a:gd name="connsiteY6" fmla="*/ 2042148 h 11985895"/>
                <a:gd name="connsiteX7" fmla="*/ 2106973 w 3629583"/>
                <a:gd name="connsiteY7" fmla="*/ 1987115 h 11985895"/>
                <a:gd name="connsiteX8" fmla="*/ 2061286 w 3629583"/>
                <a:gd name="connsiteY8" fmla="*/ 1915468 h 11985895"/>
                <a:gd name="connsiteX9" fmla="*/ 2046749 w 3629583"/>
                <a:gd name="connsiteY9" fmla="*/ 1705717 h 11985895"/>
                <a:gd name="connsiteX10" fmla="*/ 2143316 w 3629583"/>
                <a:gd name="connsiteY10" fmla="*/ 1752444 h 11985895"/>
                <a:gd name="connsiteX11" fmla="*/ 2112166 w 3629583"/>
                <a:gd name="connsiteY11" fmla="*/ 1691180 h 11985895"/>
                <a:gd name="connsiteX12" fmla="*/ 2274151 w 3629583"/>
                <a:gd name="connsiteY12" fmla="*/ 1733753 h 11985895"/>
                <a:gd name="connsiteX13" fmla="*/ 2182775 w 3629583"/>
                <a:gd name="connsiteY13" fmla="*/ 1646530 h 11985895"/>
                <a:gd name="connsiteX14" fmla="*/ 2307379 w 3629583"/>
                <a:gd name="connsiteY14" fmla="*/ 1710909 h 11985895"/>
                <a:gd name="connsiteX15" fmla="*/ 2408100 w 3629583"/>
                <a:gd name="connsiteY15" fmla="*/ 1710909 h 11985895"/>
                <a:gd name="connsiteX16" fmla="*/ 2237808 w 3629583"/>
                <a:gd name="connsiteY16" fmla="*/ 1583190 h 11985895"/>
                <a:gd name="connsiteX17" fmla="*/ 2404985 w 3629583"/>
                <a:gd name="connsiteY17" fmla="*/ 1556192 h 11985895"/>
                <a:gd name="connsiteX18" fmla="*/ 2262729 w 3629583"/>
                <a:gd name="connsiteY18" fmla="*/ 1539579 h 11985895"/>
                <a:gd name="connsiteX19" fmla="*/ 2226386 w 3629583"/>
                <a:gd name="connsiteY19" fmla="*/ 1330867 h 11985895"/>
                <a:gd name="connsiteX20" fmla="*/ 2267921 w 3629583"/>
                <a:gd name="connsiteY20" fmla="*/ 974706 h 11985895"/>
                <a:gd name="connsiteX21" fmla="*/ 2245077 w 3629583"/>
                <a:gd name="connsiteY21" fmla="*/ 701616 h 11985895"/>
                <a:gd name="connsiteX22" fmla="*/ 2176545 w 3629583"/>
                <a:gd name="connsiteY22" fmla="*/ 454484 h 11985895"/>
                <a:gd name="connsiteX23" fmla="*/ 1989638 w 3629583"/>
                <a:gd name="connsiteY23" fmla="*/ 168933 h 11985895"/>
                <a:gd name="connsiteX24" fmla="*/ 1848420 w 3629583"/>
                <a:gd name="connsiteY24" fmla="*/ 67173 h 11985895"/>
                <a:gd name="connsiteX25" fmla="*/ 1679166 w 3629583"/>
                <a:gd name="connsiteY25" fmla="*/ 5909 h 11985895"/>
                <a:gd name="connsiteX26" fmla="*/ 1508874 w 3629583"/>
                <a:gd name="connsiteY26" fmla="*/ 15254 h 11985895"/>
                <a:gd name="connsiteX27" fmla="*/ 1400883 w 3629583"/>
                <a:gd name="connsiteY27" fmla="*/ 79633 h 11985895"/>
                <a:gd name="connsiteX28" fmla="*/ 1200478 w 3629583"/>
                <a:gd name="connsiteY28" fmla="*/ 119091 h 11985895"/>
                <a:gd name="connsiteX29" fmla="*/ 993843 w 3629583"/>
                <a:gd name="connsiteY29" fmla="*/ 282115 h 11985895"/>
                <a:gd name="connsiteX30" fmla="*/ 787208 w 3629583"/>
                <a:gd name="connsiteY30" fmla="*/ 643467 h 11985895"/>
                <a:gd name="connsiteX31" fmla="*/ 749827 w 3629583"/>
                <a:gd name="connsiteY31" fmla="*/ 868793 h 11985895"/>
                <a:gd name="connsiteX32" fmla="*/ 776824 w 3629583"/>
                <a:gd name="connsiteY32" fmla="*/ 1277910 h 11985895"/>
                <a:gd name="connsiteX33" fmla="*/ 898313 w 3629583"/>
                <a:gd name="connsiteY33" fmla="*/ 1644454 h 11985895"/>
                <a:gd name="connsiteX34" fmla="*/ 1115332 w 3629583"/>
                <a:gd name="connsiteY34" fmla="*/ 1897815 h 11985895"/>
                <a:gd name="connsiteX35" fmla="*/ 988651 w 3629583"/>
                <a:gd name="connsiteY35" fmla="*/ 1700525 h 11985895"/>
                <a:gd name="connsiteX36" fmla="*/ 1192172 w 3629583"/>
                <a:gd name="connsiteY36" fmla="*/ 1925851 h 11985895"/>
                <a:gd name="connsiteX37" fmla="*/ 1130908 w 3629583"/>
                <a:gd name="connsiteY37" fmla="*/ 1840705 h 11985895"/>
                <a:gd name="connsiteX38" fmla="*/ 1238898 w 3629583"/>
                <a:gd name="connsiteY38" fmla="*/ 1916506 h 11985895"/>
                <a:gd name="connsiteX39" fmla="*/ 1211900 w 3629583"/>
                <a:gd name="connsiteY39" fmla="*/ 1840705 h 11985895"/>
                <a:gd name="connsiteX40" fmla="*/ 1316776 w 3629583"/>
                <a:gd name="connsiteY40" fmla="*/ 1891585 h 11985895"/>
                <a:gd name="connsiteX41" fmla="*/ 1277318 w 3629583"/>
                <a:gd name="connsiteY41" fmla="*/ 1800209 h 11985895"/>
                <a:gd name="connsiteX42" fmla="*/ 1333390 w 3629583"/>
                <a:gd name="connsiteY42" fmla="*/ 1822015 h 11985895"/>
                <a:gd name="connsiteX43" fmla="*/ 1315737 w 3629583"/>
                <a:gd name="connsiteY43" fmla="*/ 1926890 h 11985895"/>
                <a:gd name="connsiteX44" fmla="*/ 1277318 w 3629583"/>
                <a:gd name="connsiteY44" fmla="*/ 1975693 h 11985895"/>
                <a:gd name="connsiteX45" fmla="*/ 1092488 w 3629583"/>
                <a:gd name="connsiteY45" fmla="*/ 2073300 h 11985895"/>
                <a:gd name="connsiteX46" fmla="*/ 932579 w 3629583"/>
                <a:gd name="connsiteY46" fmla="*/ 2124180 h 11985895"/>
                <a:gd name="connsiteX47" fmla="*/ 675064 w 3629583"/>
                <a:gd name="connsiteY47" fmla="*/ 2167791 h 11985895"/>
                <a:gd name="connsiteX48" fmla="*/ 489196 w 3629583"/>
                <a:gd name="connsiteY48" fmla="*/ 2255014 h 11985895"/>
                <a:gd name="connsiteX49" fmla="*/ 286715 w 3629583"/>
                <a:gd name="connsiteY49" fmla="*/ 2567563 h 11985895"/>
                <a:gd name="connsiteX50" fmla="*/ 216105 w 3629583"/>
                <a:gd name="connsiteY50" fmla="*/ 2944490 h 11985895"/>
                <a:gd name="connsiteX51" fmla="*/ 169379 w 3629583"/>
                <a:gd name="connsiteY51" fmla="*/ 3462636 h 11985895"/>
                <a:gd name="connsiteX52" fmla="*/ 122653 w 3629583"/>
                <a:gd name="connsiteY52" fmla="*/ 4586150 h 11985895"/>
                <a:gd name="connsiteX53" fmla="*/ 114345 w 3629583"/>
                <a:gd name="connsiteY53" fmla="*/ 6163431 h 11985895"/>
                <a:gd name="connsiteX54" fmla="*/ 195338 w 3629583"/>
                <a:gd name="connsiteY54" fmla="*/ 6202889 h 11985895"/>
                <a:gd name="connsiteX55" fmla="*/ 167302 w 3629583"/>
                <a:gd name="connsiteY55" fmla="*/ 6346184 h 11985895"/>
                <a:gd name="connsiteX56" fmla="*/ 157957 w 3629583"/>
                <a:gd name="connsiteY56" fmla="*/ 6425100 h 11985895"/>
                <a:gd name="connsiteX57" fmla="*/ 147573 w 3629583"/>
                <a:gd name="connsiteY57" fmla="*/ 6493632 h 11985895"/>
                <a:gd name="connsiteX58" fmla="*/ 157957 w 3629583"/>
                <a:gd name="connsiteY58" fmla="*/ 6602660 h 11985895"/>
                <a:gd name="connsiteX59" fmla="*/ 160034 w 3629583"/>
                <a:gd name="connsiteY59" fmla="*/ 6715843 h 11985895"/>
                <a:gd name="connsiteX60" fmla="*/ 170417 w 3629583"/>
                <a:gd name="connsiteY60" fmla="*/ 6824871 h 11985895"/>
                <a:gd name="connsiteX61" fmla="*/ 231681 w 3629583"/>
                <a:gd name="connsiteY61" fmla="*/ 6928708 h 11985895"/>
                <a:gd name="connsiteX62" fmla="*/ 340710 w 3629583"/>
                <a:gd name="connsiteY62" fmla="*/ 7010739 h 11985895"/>
                <a:gd name="connsiteX63" fmla="*/ 281523 w 3629583"/>
                <a:gd name="connsiteY63" fmla="*/ 7474890 h 11985895"/>
                <a:gd name="connsiteX64" fmla="*/ 265947 w 3629583"/>
                <a:gd name="connsiteY64" fmla="*/ 7960846 h 11985895"/>
                <a:gd name="connsiteX65" fmla="*/ 202607 w 3629583"/>
                <a:gd name="connsiteY65" fmla="*/ 8372039 h 11985895"/>
                <a:gd name="connsiteX66" fmla="*/ 356285 w 3629583"/>
                <a:gd name="connsiteY66" fmla="*/ 8399037 h 11985895"/>
                <a:gd name="connsiteX67" fmla="*/ 347978 w 3629583"/>
                <a:gd name="connsiteY67" fmla="*/ 8434341 h 11985895"/>
                <a:gd name="connsiteX68" fmla="*/ 313712 w 3629583"/>
                <a:gd name="connsiteY68" fmla="*/ 8633708 h 11985895"/>
                <a:gd name="connsiteX69" fmla="*/ 264909 w 3629583"/>
                <a:gd name="connsiteY69" fmla="*/ 8865264 h 11985895"/>
                <a:gd name="connsiteX70" fmla="*/ 208837 w 3629583"/>
                <a:gd name="connsiteY70" fmla="*/ 9055285 h 11985895"/>
                <a:gd name="connsiteX71" fmla="*/ 156919 w 3629583"/>
                <a:gd name="connsiteY71" fmla="*/ 9545395 h 11985895"/>
                <a:gd name="connsiteX72" fmla="*/ 191185 w 3629583"/>
                <a:gd name="connsiteY72" fmla="*/ 10036543 h 11985895"/>
                <a:gd name="connsiteX73" fmla="*/ 270101 w 3629583"/>
                <a:gd name="connsiteY73" fmla="*/ 10548458 h 11985895"/>
                <a:gd name="connsiteX74" fmla="*/ 270101 w 3629583"/>
                <a:gd name="connsiteY74" fmla="*/ 10975228 h 11985895"/>
                <a:gd name="connsiteX75" fmla="*/ 147573 w 3629583"/>
                <a:gd name="connsiteY75" fmla="*/ 11368769 h 11985895"/>
                <a:gd name="connsiteX76" fmla="*/ 17777 w 3629583"/>
                <a:gd name="connsiteY76" fmla="*/ 11676126 h 11985895"/>
                <a:gd name="connsiteX77" fmla="*/ 2202 w 3629583"/>
                <a:gd name="connsiteY77" fmla="*/ 11928449 h 11985895"/>
                <a:gd name="connsiteX78" fmla="*/ 251410 w 3629583"/>
                <a:gd name="connsiteY78" fmla="*/ 11983483 h 11985895"/>
                <a:gd name="connsiteX79" fmla="*/ 630414 w 3629583"/>
                <a:gd name="connsiteY79" fmla="*/ 11886914 h 11985895"/>
                <a:gd name="connsiteX80" fmla="*/ 675064 w 3629583"/>
                <a:gd name="connsiteY80" fmla="*/ 11832920 h 11985895"/>
                <a:gd name="connsiteX81" fmla="*/ 685448 w 3629583"/>
                <a:gd name="connsiteY81" fmla="*/ 11318928 h 11985895"/>
                <a:gd name="connsiteX82" fmla="*/ 789285 w 3629583"/>
                <a:gd name="connsiteY82" fmla="*/ 11049990 h 11985895"/>
                <a:gd name="connsiteX83" fmla="*/ 782016 w 3629583"/>
                <a:gd name="connsiteY83" fmla="*/ 10884890 h 11985895"/>
                <a:gd name="connsiteX84" fmla="*/ 690640 w 3629583"/>
                <a:gd name="connsiteY84" fmla="*/ 10707329 h 11985895"/>
                <a:gd name="connsiteX85" fmla="*/ 757095 w 3629583"/>
                <a:gd name="connsiteY85" fmla="*/ 10246294 h 11985895"/>
                <a:gd name="connsiteX86" fmla="*/ 833934 w 3629583"/>
                <a:gd name="connsiteY86" fmla="*/ 9972165 h 11985895"/>
                <a:gd name="connsiteX87" fmla="*/ 941925 w 3629583"/>
                <a:gd name="connsiteY87" fmla="*/ 9459211 h 11985895"/>
                <a:gd name="connsiteX88" fmla="*/ 990728 w 3629583"/>
                <a:gd name="connsiteY88" fmla="*/ 9000252 h 11985895"/>
                <a:gd name="connsiteX89" fmla="*/ 1091450 w 3629583"/>
                <a:gd name="connsiteY89" fmla="*/ 8678358 h 11985895"/>
                <a:gd name="connsiteX90" fmla="*/ 1210862 w 3629583"/>
                <a:gd name="connsiteY90" fmla="*/ 8400076 h 11985895"/>
                <a:gd name="connsiteX91" fmla="*/ 1618941 w 3629583"/>
                <a:gd name="connsiteY91" fmla="*/ 8476915 h 11985895"/>
                <a:gd name="connsiteX92" fmla="*/ 1967832 w 3629583"/>
                <a:gd name="connsiteY92" fmla="*/ 8484183 h 11985895"/>
                <a:gd name="connsiteX93" fmla="*/ 2023904 w 3629583"/>
                <a:gd name="connsiteY93" fmla="*/ 8485222 h 11985895"/>
                <a:gd name="connsiteX94" fmla="*/ 2023904 w 3629583"/>
                <a:gd name="connsiteY94" fmla="*/ 8734430 h 11985895"/>
                <a:gd name="connsiteX95" fmla="*/ 1942912 w 3629583"/>
                <a:gd name="connsiteY95" fmla="*/ 9321107 h 11985895"/>
                <a:gd name="connsiteX96" fmla="*/ 1942912 w 3629583"/>
                <a:gd name="connsiteY96" fmla="*/ 9875596 h 11985895"/>
                <a:gd name="connsiteX97" fmla="*/ 1928374 w 3629583"/>
                <a:gd name="connsiteY97" fmla="*/ 10609722 h 11985895"/>
                <a:gd name="connsiteX98" fmla="*/ 1812077 w 3629583"/>
                <a:gd name="connsiteY98" fmla="*/ 10821550 h 11985895"/>
                <a:gd name="connsiteX99" fmla="*/ 1843228 w 3629583"/>
                <a:gd name="connsiteY99" fmla="*/ 11139290 h 11985895"/>
                <a:gd name="connsiteX100" fmla="*/ 1906568 w 3629583"/>
                <a:gd name="connsiteY100" fmla="*/ 11412380 h 11985895"/>
                <a:gd name="connsiteX101" fmla="*/ 1929413 w 3629583"/>
                <a:gd name="connsiteY101" fmla="*/ 11829805 h 11985895"/>
                <a:gd name="connsiteX102" fmla="*/ 1973024 w 3629583"/>
                <a:gd name="connsiteY102" fmla="*/ 11855764 h 11985895"/>
                <a:gd name="connsiteX103" fmla="*/ 2340606 w 3629583"/>
                <a:gd name="connsiteY103" fmla="*/ 11935718 h 11985895"/>
                <a:gd name="connsiteX104" fmla="*/ 2559702 w 3629583"/>
                <a:gd name="connsiteY104" fmla="*/ 11875493 h 11985895"/>
                <a:gd name="connsiteX105" fmla="*/ 2534781 w 3629583"/>
                <a:gd name="connsiteY105" fmla="*/ 11572289 h 11985895"/>
                <a:gd name="connsiteX106" fmla="*/ 2447558 w 3629583"/>
                <a:gd name="connsiteY106" fmla="*/ 11390575 h 11985895"/>
                <a:gd name="connsiteX107" fmla="*/ 2347875 w 3629583"/>
                <a:gd name="connsiteY107" fmla="*/ 11106062 h 11985895"/>
                <a:gd name="connsiteX108" fmla="*/ 2319839 w 3629583"/>
                <a:gd name="connsiteY108" fmla="*/ 10919156 h 11985895"/>
                <a:gd name="connsiteX109" fmla="*/ 2330223 w 3629583"/>
                <a:gd name="connsiteY109" fmla="*/ 10729135 h 11985895"/>
                <a:gd name="connsiteX110" fmla="*/ 2371758 w 3629583"/>
                <a:gd name="connsiteY110" fmla="*/ 10495502 h 11985895"/>
                <a:gd name="connsiteX111" fmla="*/ 2551395 w 3629583"/>
                <a:gd name="connsiteY111" fmla="*/ 9953474 h 11985895"/>
                <a:gd name="connsiteX112" fmla="*/ 2619927 w 3629583"/>
                <a:gd name="connsiteY112" fmla="*/ 9689728 h 11985895"/>
                <a:gd name="connsiteX113" fmla="*/ 2684307 w 3629583"/>
                <a:gd name="connsiteY113" fmla="*/ 9357451 h 11985895"/>
                <a:gd name="connsiteX114" fmla="*/ 2728956 w 3629583"/>
                <a:gd name="connsiteY114" fmla="*/ 8910952 h 11985895"/>
                <a:gd name="connsiteX115" fmla="*/ 2714419 w 3629583"/>
                <a:gd name="connsiteY115" fmla="*/ 8514296 h 11985895"/>
                <a:gd name="connsiteX116" fmla="*/ 2720649 w 3629583"/>
                <a:gd name="connsiteY116" fmla="*/ 8363732 h 11985895"/>
                <a:gd name="connsiteX117" fmla="*/ 2740378 w 3629583"/>
                <a:gd name="connsiteY117" fmla="*/ 8356464 h 11985895"/>
                <a:gd name="connsiteX118" fmla="*/ 3068502 w 3629583"/>
                <a:gd name="connsiteY118" fmla="*/ 8333620 h 11985895"/>
                <a:gd name="connsiteX119" fmla="*/ 3088232 w 3629583"/>
                <a:gd name="connsiteY119" fmla="*/ 7751096 h 11985895"/>
                <a:gd name="connsiteX120" fmla="*/ 3068502 w 3629583"/>
                <a:gd name="connsiteY120" fmla="*/ 6608891 h 11985895"/>
                <a:gd name="connsiteX121" fmla="*/ 3026968 w 3629583"/>
                <a:gd name="connsiteY121" fmla="*/ 6085554 h 11985895"/>
                <a:gd name="connsiteX122" fmla="*/ 3110037 w 3629583"/>
                <a:gd name="connsiteY122" fmla="*/ 6074131 h 11985895"/>
                <a:gd name="connsiteX123" fmla="*/ 3051888 w 3629583"/>
                <a:gd name="connsiteY123" fmla="*/ 5721086 h 11985895"/>
                <a:gd name="connsiteX124" fmla="*/ 2890942 w 3629583"/>
                <a:gd name="connsiteY124" fmla="*/ 5078337 h 11985895"/>
                <a:gd name="connsiteX125" fmla="*/ 3102769 w 3629583"/>
                <a:gd name="connsiteY125" fmla="*/ 5085605 h 11985895"/>
                <a:gd name="connsiteX126" fmla="*/ 3183761 w 3629583"/>
                <a:gd name="connsiteY126" fmla="*/ 5011881 h 11985895"/>
                <a:gd name="connsiteX127" fmla="*/ 3231526 w 3629583"/>
                <a:gd name="connsiteY127" fmla="*/ 4918428 h 11985895"/>
                <a:gd name="connsiteX128" fmla="*/ 3357169 w 3629583"/>
                <a:gd name="connsiteY128" fmla="*/ 4973461 h 11985895"/>
                <a:gd name="connsiteX129" fmla="*/ 3468274 w 3629583"/>
                <a:gd name="connsiteY129" fmla="*/ 4703486 h 11985895"/>
                <a:gd name="connsiteX130" fmla="*/ 3531614 w 3629583"/>
                <a:gd name="connsiteY130" fmla="*/ 4489582 h 11985895"/>
                <a:gd name="connsiteX131" fmla="*/ 3626106 w 3629583"/>
                <a:gd name="connsiteY131" fmla="*/ 4157304 h 11985895"/>
                <a:gd name="connsiteX132" fmla="*/ 3586648 w 3629583"/>
                <a:gd name="connsiteY132" fmla="*/ 3841640 h 11985895"/>
                <a:gd name="connsiteX133" fmla="*/ 3562766 w 3629583"/>
                <a:gd name="connsiteY133" fmla="*/ 3755456 h 11985895"/>
                <a:gd name="connsiteX134" fmla="*/ 617954 w 3629583"/>
                <a:gd name="connsiteY134" fmla="*/ 4981768 h 11985895"/>
                <a:gd name="connsiteX135" fmla="*/ 569151 w 3629583"/>
                <a:gd name="connsiteY135" fmla="*/ 5460456 h 11985895"/>
                <a:gd name="connsiteX136" fmla="*/ 528654 w 3629583"/>
                <a:gd name="connsiteY136" fmla="*/ 5850882 h 11985895"/>
                <a:gd name="connsiteX137" fmla="*/ 514117 w 3629583"/>
                <a:gd name="connsiteY137" fmla="*/ 5681628 h 11985895"/>
                <a:gd name="connsiteX138" fmla="*/ 525539 w 3629583"/>
                <a:gd name="connsiteY138" fmla="*/ 5479147 h 11985895"/>
                <a:gd name="connsiteX139" fmla="*/ 552537 w 3629583"/>
                <a:gd name="connsiteY139" fmla="*/ 5221632 h 11985895"/>
                <a:gd name="connsiteX140" fmla="*/ 572266 w 3629583"/>
                <a:gd name="connsiteY140" fmla="*/ 4888315 h 11985895"/>
                <a:gd name="connsiteX141" fmla="*/ 642875 w 3629583"/>
                <a:gd name="connsiteY141" fmla="*/ 4534232 h 11985895"/>
                <a:gd name="connsiteX142" fmla="*/ 618992 w 3629583"/>
                <a:gd name="connsiteY142" fmla="*/ 4982807 h 11985895"/>
                <a:gd name="connsiteX143" fmla="*/ 3122497 w 3629583"/>
                <a:gd name="connsiteY143" fmla="*/ 4173918 h 11985895"/>
                <a:gd name="connsiteX144" fmla="*/ 3083039 w 3629583"/>
                <a:gd name="connsiteY144" fmla="*/ 4346287 h 11985895"/>
                <a:gd name="connsiteX145" fmla="*/ 3002047 w 3629583"/>
                <a:gd name="connsiteY145" fmla="*/ 4599649 h 11985895"/>
                <a:gd name="connsiteX146" fmla="*/ 2958436 w 3629583"/>
                <a:gd name="connsiteY146" fmla="*/ 4685833 h 11985895"/>
                <a:gd name="connsiteX147" fmla="*/ 2907555 w 3629583"/>
                <a:gd name="connsiteY147" fmla="*/ 4713869 h 11985895"/>
                <a:gd name="connsiteX148" fmla="*/ 2809949 w 3629583"/>
                <a:gd name="connsiteY148" fmla="*/ 4647414 h 11985895"/>
                <a:gd name="connsiteX149" fmla="*/ 2764261 w 3629583"/>
                <a:gd name="connsiteY149" fmla="*/ 4607956 h 11985895"/>
                <a:gd name="connsiteX150" fmla="*/ 2702997 w 3629583"/>
                <a:gd name="connsiteY150" fmla="*/ 4591342 h 11985895"/>
                <a:gd name="connsiteX151" fmla="*/ 2685344 w 3629583"/>
                <a:gd name="connsiteY151" fmla="*/ 4342134 h 11985895"/>
                <a:gd name="connsiteX152" fmla="*/ 2680153 w 3629583"/>
                <a:gd name="connsiteY152" fmla="*/ 4214415 h 11985895"/>
                <a:gd name="connsiteX153" fmla="*/ 2667692 w 3629583"/>
                <a:gd name="connsiteY153" fmla="*/ 4117846 h 11985895"/>
                <a:gd name="connsiteX154" fmla="*/ 2653155 w 3629583"/>
                <a:gd name="connsiteY154" fmla="*/ 4014009 h 11985895"/>
                <a:gd name="connsiteX155" fmla="*/ 2644848 w 3629583"/>
                <a:gd name="connsiteY155" fmla="*/ 3867600 h 11985895"/>
                <a:gd name="connsiteX156" fmla="*/ 2657309 w 3629583"/>
                <a:gd name="connsiteY156" fmla="*/ 3728458 h 11985895"/>
                <a:gd name="connsiteX157" fmla="*/ 2700920 w 3629583"/>
                <a:gd name="connsiteY157" fmla="*/ 3601777 h 11985895"/>
                <a:gd name="connsiteX158" fmla="*/ 2724803 w 3629583"/>
                <a:gd name="connsiteY158" fmla="*/ 3462636 h 11985895"/>
                <a:gd name="connsiteX159" fmla="*/ 2752838 w 3629583"/>
                <a:gd name="connsiteY159" fmla="*/ 3276768 h 11985895"/>
                <a:gd name="connsiteX160" fmla="*/ 2975049 w 3629583"/>
                <a:gd name="connsiteY160" fmla="*/ 3631890 h 11985895"/>
                <a:gd name="connsiteX161" fmla="*/ 3068502 w 3629583"/>
                <a:gd name="connsiteY161" fmla="*/ 3789722 h 11985895"/>
                <a:gd name="connsiteX162" fmla="*/ 3127689 w 3629583"/>
                <a:gd name="connsiteY162" fmla="*/ 3929901 h 11985895"/>
                <a:gd name="connsiteX163" fmla="*/ 3149495 w 3629583"/>
                <a:gd name="connsiteY163" fmla="*/ 4036853 h 11985895"/>
                <a:gd name="connsiteX164" fmla="*/ 3122497 w 3629583"/>
                <a:gd name="connsiteY164" fmla="*/ 4172880 h 119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3629583" h="11985895">
                  <a:moveTo>
                    <a:pt x="3560689" y="3757532"/>
                  </a:moveTo>
                  <a:cubicBezTo>
                    <a:pt x="3523307" y="3638120"/>
                    <a:pt x="3462044" y="3486518"/>
                    <a:pt x="3420509" y="3338032"/>
                  </a:cubicBezTo>
                  <a:cubicBezTo>
                    <a:pt x="3382089" y="3205121"/>
                    <a:pt x="3347824" y="3049365"/>
                    <a:pt x="3301097" y="2909186"/>
                  </a:cubicBezTo>
                  <a:cubicBezTo>
                    <a:pt x="3254370" y="2769006"/>
                    <a:pt x="3199337" y="2605982"/>
                    <a:pt x="3185838" y="2564448"/>
                  </a:cubicBezTo>
                  <a:cubicBezTo>
                    <a:pt x="3169224" y="2511491"/>
                    <a:pt x="3132881" y="2446074"/>
                    <a:pt x="3092385" y="2390002"/>
                  </a:cubicBezTo>
                  <a:cubicBezTo>
                    <a:pt x="2975049" y="2228016"/>
                    <a:pt x="2807872" y="2185443"/>
                    <a:pt x="2588776" y="2122103"/>
                  </a:cubicBezTo>
                  <a:cubicBezTo>
                    <a:pt x="2464172" y="2085760"/>
                    <a:pt x="2389410" y="2066031"/>
                    <a:pt x="2320878" y="2042148"/>
                  </a:cubicBezTo>
                  <a:cubicBezTo>
                    <a:pt x="2204580" y="1999575"/>
                    <a:pt x="2119434" y="1959079"/>
                    <a:pt x="2106973" y="1987115"/>
                  </a:cubicBezTo>
                  <a:cubicBezTo>
                    <a:pt x="2106973" y="1987115"/>
                    <a:pt x="2087245" y="1990230"/>
                    <a:pt x="2061286" y="1915468"/>
                  </a:cubicBezTo>
                  <a:cubicBezTo>
                    <a:pt x="2044671" y="1869779"/>
                    <a:pt x="2044671" y="1789825"/>
                    <a:pt x="2046749" y="1705717"/>
                  </a:cubicBezTo>
                  <a:cubicBezTo>
                    <a:pt x="2061286" y="1739983"/>
                    <a:pt x="2118396" y="1757636"/>
                    <a:pt x="2143316" y="1752444"/>
                  </a:cubicBezTo>
                  <a:cubicBezTo>
                    <a:pt x="2119434" y="1732715"/>
                    <a:pt x="2116319" y="1710909"/>
                    <a:pt x="2112166" y="1691180"/>
                  </a:cubicBezTo>
                  <a:cubicBezTo>
                    <a:pt x="2143316" y="1715063"/>
                    <a:pt x="2195235" y="1743099"/>
                    <a:pt x="2274151" y="1733753"/>
                  </a:cubicBezTo>
                  <a:cubicBezTo>
                    <a:pt x="2224310" y="1717139"/>
                    <a:pt x="2187966" y="1678720"/>
                    <a:pt x="2182775" y="1646530"/>
                  </a:cubicBezTo>
                  <a:cubicBezTo>
                    <a:pt x="2225347" y="1683912"/>
                    <a:pt x="2268959" y="1703641"/>
                    <a:pt x="2307379" y="1710909"/>
                  </a:cubicBezTo>
                  <a:cubicBezTo>
                    <a:pt x="2333338" y="1716101"/>
                    <a:pt x="2360335" y="1718178"/>
                    <a:pt x="2408100" y="1710909"/>
                  </a:cubicBezTo>
                  <a:cubicBezTo>
                    <a:pt x="2272074" y="1680796"/>
                    <a:pt x="2247153" y="1637185"/>
                    <a:pt x="2237808" y="1583190"/>
                  </a:cubicBezTo>
                  <a:cubicBezTo>
                    <a:pt x="2278304" y="1613303"/>
                    <a:pt x="2366565" y="1619533"/>
                    <a:pt x="2404985" y="1556192"/>
                  </a:cubicBezTo>
                  <a:cubicBezTo>
                    <a:pt x="2366565" y="1593574"/>
                    <a:pt x="2295956" y="1586305"/>
                    <a:pt x="2262729" y="1539579"/>
                  </a:cubicBezTo>
                  <a:cubicBezTo>
                    <a:pt x="2223271" y="1484545"/>
                    <a:pt x="2220156" y="1416013"/>
                    <a:pt x="2226386" y="1330867"/>
                  </a:cubicBezTo>
                  <a:cubicBezTo>
                    <a:pt x="2234693" y="1217684"/>
                    <a:pt x="2269997" y="1086850"/>
                    <a:pt x="2267921" y="974706"/>
                  </a:cubicBezTo>
                  <a:cubicBezTo>
                    <a:pt x="2265844" y="843872"/>
                    <a:pt x="2262729" y="805452"/>
                    <a:pt x="2245077" y="701616"/>
                  </a:cubicBezTo>
                  <a:cubicBezTo>
                    <a:pt x="2225347" y="579088"/>
                    <a:pt x="2210810" y="526131"/>
                    <a:pt x="2176545" y="454484"/>
                  </a:cubicBezTo>
                  <a:cubicBezTo>
                    <a:pt x="2111127" y="318458"/>
                    <a:pt x="2068554" y="237465"/>
                    <a:pt x="1989638" y="168933"/>
                  </a:cubicBezTo>
                  <a:cubicBezTo>
                    <a:pt x="1940835" y="126360"/>
                    <a:pt x="1905531" y="98324"/>
                    <a:pt x="1848420" y="67173"/>
                  </a:cubicBezTo>
                  <a:cubicBezTo>
                    <a:pt x="1771581" y="25638"/>
                    <a:pt x="1747698" y="19408"/>
                    <a:pt x="1679166" y="5909"/>
                  </a:cubicBezTo>
                  <a:cubicBezTo>
                    <a:pt x="1622056" y="-5513"/>
                    <a:pt x="1560792" y="717"/>
                    <a:pt x="1508874" y="15254"/>
                  </a:cubicBezTo>
                  <a:cubicBezTo>
                    <a:pt x="1482914" y="22523"/>
                    <a:pt x="1454878" y="29791"/>
                    <a:pt x="1400883" y="79633"/>
                  </a:cubicBezTo>
                  <a:cubicBezTo>
                    <a:pt x="1348965" y="65096"/>
                    <a:pt x="1254473" y="87940"/>
                    <a:pt x="1200478" y="119091"/>
                  </a:cubicBezTo>
                  <a:cubicBezTo>
                    <a:pt x="1107025" y="173086"/>
                    <a:pt x="1049915" y="217736"/>
                    <a:pt x="993843" y="282115"/>
                  </a:cubicBezTo>
                  <a:cubicBezTo>
                    <a:pt x="895198" y="394259"/>
                    <a:pt x="813167" y="538592"/>
                    <a:pt x="787208" y="643467"/>
                  </a:cubicBezTo>
                  <a:cubicBezTo>
                    <a:pt x="767479" y="722383"/>
                    <a:pt x="755019" y="797145"/>
                    <a:pt x="749827" y="868793"/>
                  </a:cubicBezTo>
                  <a:cubicBezTo>
                    <a:pt x="739443" y="1019356"/>
                    <a:pt x="744635" y="1123193"/>
                    <a:pt x="776824" y="1277910"/>
                  </a:cubicBezTo>
                  <a:cubicBezTo>
                    <a:pt x="804860" y="1408744"/>
                    <a:pt x="844318" y="1516734"/>
                    <a:pt x="898313" y="1644454"/>
                  </a:cubicBezTo>
                  <a:cubicBezTo>
                    <a:pt x="940886" y="1746214"/>
                    <a:pt x="996958" y="1816823"/>
                    <a:pt x="1115332" y="1897815"/>
                  </a:cubicBezTo>
                  <a:cubicBezTo>
                    <a:pt x="1047838" y="1829283"/>
                    <a:pt x="1019802" y="1796055"/>
                    <a:pt x="988651" y="1700525"/>
                  </a:cubicBezTo>
                  <a:cubicBezTo>
                    <a:pt x="1033301" y="1801247"/>
                    <a:pt x="1090411" y="1876010"/>
                    <a:pt x="1192172" y="1925851"/>
                  </a:cubicBezTo>
                  <a:cubicBezTo>
                    <a:pt x="1150637" y="1884317"/>
                    <a:pt x="1135061" y="1864588"/>
                    <a:pt x="1130908" y="1840705"/>
                  </a:cubicBezTo>
                  <a:cubicBezTo>
                    <a:pt x="1157905" y="1880163"/>
                    <a:pt x="1204632" y="1906122"/>
                    <a:pt x="1238898" y="1916506"/>
                  </a:cubicBezTo>
                  <a:cubicBezTo>
                    <a:pt x="1213977" y="1884317"/>
                    <a:pt x="1206709" y="1857319"/>
                    <a:pt x="1211900" y="1840705"/>
                  </a:cubicBezTo>
                  <a:cubicBezTo>
                    <a:pt x="1237860" y="1858357"/>
                    <a:pt x="1272126" y="1891585"/>
                    <a:pt x="1316776" y="1891585"/>
                  </a:cubicBezTo>
                  <a:cubicBezTo>
                    <a:pt x="1286663" y="1861472"/>
                    <a:pt x="1276279" y="1820976"/>
                    <a:pt x="1277318" y="1800209"/>
                  </a:cubicBezTo>
                  <a:cubicBezTo>
                    <a:pt x="1277318" y="1800209"/>
                    <a:pt x="1300162" y="1819938"/>
                    <a:pt x="1333390" y="1822015"/>
                  </a:cubicBezTo>
                  <a:cubicBezTo>
                    <a:pt x="1339620" y="1873933"/>
                    <a:pt x="1329236" y="1898854"/>
                    <a:pt x="1315737" y="1926890"/>
                  </a:cubicBezTo>
                  <a:cubicBezTo>
                    <a:pt x="1305354" y="1948695"/>
                    <a:pt x="1277318" y="1975693"/>
                    <a:pt x="1277318" y="1975693"/>
                  </a:cubicBezTo>
                  <a:cubicBezTo>
                    <a:pt x="1254473" y="1959079"/>
                    <a:pt x="1154790" y="2042148"/>
                    <a:pt x="1092488" y="2073300"/>
                  </a:cubicBezTo>
                  <a:cubicBezTo>
                    <a:pt x="1035378" y="2102374"/>
                    <a:pt x="975153" y="2115873"/>
                    <a:pt x="932579" y="2124180"/>
                  </a:cubicBezTo>
                  <a:cubicBezTo>
                    <a:pt x="842242" y="2140794"/>
                    <a:pt x="790323" y="2145985"/>
                    <a:pt x="675064" y="2167791"/>
                  </a:cubicBezTo>
                  <a:cubicBezTo>
                    <a:pt x="593033" y="2183367"/>
                    <a:pt x="549422" y="2192712"/>
                    <a:pt x="489196" y="2255014"/>
                  </a:cubicBezTo>
                  <a:cubicBezTo>
                    <a:pt x="395743" y="2351582"/>
                    <a:pt x="322019" y="2460611"/>
                    <a:pt x="286715" y="2567563"/>
                  </a:cubicBezTo>
                  <a:cubicBezTo>
                    <a:pt x="268024" y="2623635"/>
                    <a:pt x="244141" y="2718126"/>
                    <a:pt x="216105" y="2944490"/>
                  </a:cubicBezTo>
                  <a:cubicBezTo>
                    <a:pt x="201568" y="3056634"/>
                    <a:pt x="181840" y="3158394"/>
                    <a:pt x="169379" y="3462636"/>
                  </a:cubicBezTo>
                  <a:cubicBezTo>
                    <a:pt x="157957" y="3766878"/>
                    <a:pt x="122653" y="4104347"/>
                    <a:pt x="122653" y="4586150"/>
                  </a:cubicBezTo>
                  <a:cubicBezTo>
                    <a:pt x="122653" y="5067953"/>
                    <a:pt x="87348" y="5676436"/>
                    <a:pt x="114345" y="6163431"/>
                  </a:cubicBezTo>
                  <a:cubicBezTo>
                    <a:pt x="143420" y="6181083"/>
                    <a:pt x="170417" y="6193544"/>
                    <a:pt x="195338" y="6202889"/>
                  </a:cubicBezTo>
                  <a:cubicBezTo>
                    <a:pt x="187031" y="6247539"/>
                    <a:pt x="174571" y="6299457"/>
                    <a:pt x="167302" y="6346184"/>
                  </a:cubicBezTo>
                  <a:cubicBezTo>
                    <a:pt x="165226" y="6363836"/>
                    <a:pt x="162110" y="6388757"/>
                    <a:pt x="157957" y="6425100"/>
                  </a:cubicBezTo>
                  <a:cubicBezTo>
                    <a:pt x="155880" y="6444829"/>
                    <a:pt x="147573" y="6469749"/>
                    <a:pt x="147573" y="6493632"/>
                  </a:cubicBezTo>
                  <a:cubicBezTo>
                    <a:pt x="147573" y="6526860"/>
                    <a:pt x="154842" y="6565279"/>
                    <a:pt x="157957" y="6602660"/>
                  </a:cubicBezTo>
                  <a:cubicBezTo>
                    <a:pt x="161072" y="6644195"/>
                    <a:pt x="160034" y="6684692"/>
                    <a:pt x="160034" y="6715843"/>
                  </a:cubicBezTo>
                  <a:cubicBezTo>
                    <a:pt x="160034" y="6767761"/>
                    <a:pt x="168341" y="6798912"/>
                    <a:pt x="170417" y="6824871"/>
                  </a:cubicBezTo>
                  <a:cubicBezTo>
                    <a:pt x="173532" y="6867445"/>
                    <a:pt x="198453" y="6902749"/>
                    <a:pt x="231681" y="6928708"/>
                  </a:cubicBezTo>
                  <a:cubicBezTo>
                    <a:pt x="278408" y="6965051"/>
                    <a:pt x="313712" y="6992048"/>
                    <a:pt x="340710" y="7010739"/>
                  </a:cubicBezTo>
                  <a:cubicBezTo>
                    <a:pt x="315789" y="7166494"/>
                    <a:pt x="287753" y="7319134"/>
                    <a:pt x="281523" y="7474890"/>
                  </a:cubicBezTo>
                  <a:cubicBezTo>
                    <a:pt x="275292" y="7636875"/>
                    <a:pt x="288791" y="7800937"/>
                    <a:pt x="265947" y="7960846"/>
                  </a:cubicBezTo>
                  <a:cubicBezTo>
                    <a:pt x="249333" y="8071951"/>
                    <a:pt x="202607" y="8205901"/>
                    <a:pt x="202607" y="8372039"/>
                  </a:cubicBezTo>
                  <a:cubicBezTo>
                    <a:pt x="248295" y="8377232"/>
                    <a:pt x="301252" y="8387615"/>
                    <a:pt x="356285" y="8399037"/>
                  </a:cubicBezTo>
                  <a:cubicBezTo>
                    <a:pt x="354209" y="8410459"/>
                    <a:pt x="351094" y="8421881"/>
                    <a:pt x="347978" y="8434341"/>
                  </a:cubicBezTo>
                  <a:cubicBezTo>
                    <a:pt x="332403" y="8500797"/>
                    <a:pt x="325134" y="8578675"/>
                    <a:pt x="313712" y="8633708"/>
                  </a:cubicBezTo>
                  <a:cubicBezTo>
                    <a:pt x="297098" y="8716777"/>
                    <a:pt x="283600" y="8793617"/>
                    <a:pt x="264909" y="8865264"/>
                  </a:cubicBezTo>
                  <a:cubicBezTo>
                    <a:pt x="244141" y="8944180"/>
                    <a:pt x="231681" y="8964947"/>
                    <a:pt x="208837" y="9055285"/>
                  </a:cubicBezTo>
                  <a:cubicBezTo>
                    <a:pt x="171456" y="9200657"/>
                    <a:pt x="156919" y="9388601"/>
                    <a:pt x="156919" y="9545395"/>
                  </a:cubicBezTo>
                  <a:cubicBezTo>
                    <a:pt x="156919" y="9719841"/>
                    <a:pt x="170417" y="9879750"/>
                    <a:pt x="191185" y="10036543"/>
                  </a:cubicBezTo>
                  <a:cubicBezTo>
                    <a:pt x="212990" y="10206835"/>
                    <a:pt x="243103" y="10372975"/>
                    <a:pt x="270101" y="10548458"/>
                  </a:cubicBezTo>
                  <a:cubicBezTo>
                    <a:pt x="290868" y="10680331"/>
                    <a:pt x="293983" y="10840240"/>
                    <a:pt x="270101" y="10975228"/>
                  </a:cubicBezTo>
                  <a:cubicBezTo>
                    <a:pt x="236873" y="11170441"/>
                    <a:pt x="216105" y="11202630"/>
                    <a:pt x="147573" y="11368769"/>
                  </a:cubicBezTo>
                  <a:cubicBezTo>
                    <a:pt x="110192" y="11460146"/>
                    <a:pt x="45813" y="11558791"/>
                    <a:pt x="17777" y="11676126"/>
                  </a:cubicBezTo>
                  <a:cubicBezTo>
                    <a:pt x="-1952" y="11759196"/>
                    <a:pt x="-1952" y="11854725"/>
                    <a:pt x="2202" y="11928449"/>
                  </a:cubicBezTo>
                  <a:cubicBezTo>
                    <a:pt x="49967" y="11969984"/>
                    <a:pt x="147573" y="11976214"/>
                    <a:pt x="251410" y="11983483"/>
                  </a:cubicBezTo>
                  <a:cubicBezTo>
                    <a:pt x="405088" y="11995943"/>
                    <a:pt x="598225" y="11959601"/>
                    <a:pt x="630414" y="11886914"/>
                  </a:cubicBezTo>
                  <a:cubicBezTo>
                    <a:pt x="630414" y="11886914"/>
                    <a:pt x="664680" y="11874455"/>
                    <a:pt x="675064" y="11832920"/>
                  </a:cubicBezTo>
                  <a:cubicBezTo>
                    <a:pt x="671949" y="11742581"/>
                    <a:pt x="653259" y="11435225"/>
                    <a:pt x="685448" y="11318928"/>
                  </a:cubicBezTo>
                  <a:cubicBezTo>
                    <a:pt x="724906" y="11175633"/>
                    <a:pt x="779939" y="11100870"/>
                    <a:pt x="789285" y="11049990"/>
                  </a:cubicBezTo>
                  <a:cubicBezTo>
                    <a:pt x="801745" y="10978343"/>
                    <a:pt x="799669" y="10939923"/>
                    <a:pt x="782016" y="10884890"/>
                  </a:cubicBezTo>
                  <a:cubicBezTo>
                    <a:pt x="753980" y="10798705"/>
                    <a:pt x="701023" y="10712521"/>
                    <a:pt x="690640" y="10707329"/>
                  </a:cubicBezTo>
                  <a:cubicBezTo>
                    <a:pt x="676102" y="10540152"/>
                    <a:pt x="715561" y="10380243"/>
                    <a:pt x="757095" y="10246294"/>
                  </a:cubicBezTo>
                  <a:cubicBezTo>
                    <a:pt x="782016" y="10166339"/>
                    <a:pt x="806937" y="10050042"/>
                    <a:pt x="833934" y="9972165"/>
                  </a:cubicBezTo>
                  <a:cubicBezTo>
                    <a:pt x="895198" y="9789412"/>
                    <a:pt x="930503" y="9671038"/>
                    <a:pt x="941925" y="9459211"/>
                  </a:cubicBezTo>
                  <a:cubicBezTo>
                    <a:pt x="954385" y="9232846"/>
                    <a:pt x="963730" y="9146662"/>
                    <a:pt x="990728" y="9000252"/>
                  </a:cubicBezTo>
                  <a:cubicBezTo>
                    <a:pt x="1012534" y="8886032"/>
                    <a:pt x="1024994" y="8791540"/>
                    <a:pt x="1091450" y="8678358"/>
                  </a:cubicBezTo>
                  <a:cubicBezTo>
                    <a:pt x="1143368" y="8589059"/>
                    <a:pt x="1179711" y="8496644"/>
                    <a:pt x="1210862" y="8400076"/>
                  </a:cubicBezTo>
                  <a:cubicBezTo>
                    <a:pt x="1345850" y="8393845"/>
                    <a:pt x="1456955" y="8439533"/>
                    <a:pt x="1618941" y="8476915"/>
                  </a:cubicBezTo>
                  <a:cubicBezTo>
                    <a:pt x="1665667" y="8487298"/>
                    <a:pt x="1919029" y="8484183"/>
                    <a:pt x="1967832" y="8484183"/>
                  </a:cubicBezTo>
                  <a:cubicBezTo>
                    <a:pt x="1986523" y="8484183"/>
                    <a:pt x="2005214" y="8484183"/>
                    <a:pt x="2023904" y="8485222"/>
                  </a:cubicBezTo>
                  <a:cubicBezTo>
                    <a:pt x="2034288" y="8558946"/>
                    <a:pt x="2036364" y="8636823"/>
                    <a:pt x="2023904" y="8734430"/>
                  </a:cubicBezTo>
                  <a:cubicBezTo>
                    <a:pt x="1994830" y="8975332"/>
                    <a:pt x="1964717" y="9100974"/>
                    <a:pt x="1942912" y="9321107"/>
                  </a:cubicBezTo>
                  <a:cubicBezTo>
                    <a:pt x="1923183" y="9510090"/>
                    <a:pt x="1935643" y="9685575"/>
                    <a:pt x="1942912" y="9875596"/>
                  </a:cubicBezTo>
                  <a:cubicBezTo>
                    <a:pt x="1955372" y="10220334"/>
                    <a:pt x="1984446" y="10272253"/>
                    <a:pt x="1928374" y="10609722"/>
                  </a:cubicBezTo>
                  <a:cubicBezTo>
                    <a:pt x="1896185" y="10621145"/>
                    <a:pt x="1855689" y="10722904"/>
                    <a:pt x="1812077" y="10821550"/>
                  </a:cubicBezTo>
                  <a:cubicBezTo>
                    <a:pt x="1765350" y="10930578"/>
                    <a:pt x="1796502" y="11018840"/>
                    <a:pt x="1843228" y="11139290"/>
                  </a:cubicBezTo>
                  <a:cubicBezTo>
                    <a:pt x="1866072" y="11198477"/>
                    <a:pt x="1893070" y="11304391"/>
                    <a:pt x="1906568" y="11412380"/>
                  </a:cubicBezTo>
                  <a:cubicBezTo>
                    <a:pt x="1920068" y="11528678"/>
                    <a:pt x="1903453" y="11814229"/>
                    <a:pt x="1929413" y="11829805"/>
                  </a:cubicBezTo>
                  <a:cubicBezTo>
                    <a:pt x="1927336" y="11853687"/>
                    <a:pt x="1973024" y="11855764"/>
                    <a:pt x="1973024" y="11855764"/>
                  </a:cubicBezTo>
                  <a:cubicBezTo>
                    <a:pt x="2035327" y="11957524"/>
                    <a:pt x="2198350" y="11954409"/>
                    <a:pt x="2340606" y="11935718"/>
                  </a:cubicBezTo>
                  <a:cubicBezTo>
                    <a:pt x="2445482" y="11923258"/>
                    <a:pt x="2521283" y="11908721"/>
                    <a:pt x="2559702" y="11875493"/>
                  </a:cubicBezTo>
                  <a:cubicBezTo>
                    <a:pt x="2564894" y="11783078"/>
                    <a:pt x="2561779" y="11655359"/>
                    <a:pt x="2534781" y="11572289"/>
                  </a:cubicBezTo>
                  <a:cubicBezTo>
                    <a:pt x="2503630" y="11473645"/>
                    <a:pt x="2474556" y="11447685"/>
                    <a:pt x="2447558" y="11390575"/>
                  </a:cubicBezTo>
                  <a:cubicBezTo>
                    <a:pt x="2412254" y="11314774"/>
                    <a:pt x="2380065" y="11213014"/>
                    <a:pt x="2347875" y="11106062"/>
                  </a:cubicBezTo>
                  <a:cubicBezTo>
                    <a:pt x="2333338" y="11060374"/>
                    <a:pt x="2286611" y="10998072"/>
                    <a:pt x="2319839" y="10919156"/>
                  </a:cubicBezTo>
                  <a:cubicBezTo>
                    <a:pt x="2347875" y="10854777"/>
                    <a:pt x="2331261" y="10790398"/>
                    <a:pt x="2330223" y="10729135"/>
                  </a:cubicBezTo>
                  <a:cubicBezTo>
                    <a:pt x="2328146" y="10649180"/>
                    <a:pt x="2338530" y="10573380"/>
                    <a:pt x="2371758" y="10495502"/>
                  </a:cubicBezTo>
                  <a:cubicBezTo>
                    <a:pt x="2442367" y="10330401"/>
                    <a:pt x="2511937" y="10129996"/>
                    <a:pt x="2551395" y="9953474"/>
                  </a:cubicBezTo>
                  <a:cubicBezTo>
                    <a:pt x="2571124" y="9862097"/>
                    <a:pt x="2595007" y="9782143"/>
                    <a:pt x="2619927" y="9689728"/>
                  </a:cubicBezTo>
                  <a:cubicBezTo>
                    <a:pt x="2645887" y="9594199"/>
                    <a:pt x="2670807" y="9450903"/>
                    <a:pt x="2684307" y="9357451"/>
                  </a:cubicBezTo>
                  <a:cubicBezTo>
                    <a:pt x="2709227" y="9187158"/>
                    <a:pt x="2722726" y="9097859"/>
                    <a:pt x="2728956" y="8910952"/>
                  </a:cubicBezTo>
                  <a:cubicBezTo>
                    <a:pt x="2736225" y="8681473"/>
                    <a:pt x="2714419" y="8650322"/>
                    <a:pt x="2714419" y="8514296"/>
                  </a:cubicBezTo>
                  <a:cubicBezTo>
                    <a:pt x="2714419" y="8466531"/>
                    <a:pt x="2717534" y="8415650"/>
                    <a:pt x="2720649" y="8363732"/>
                  </a:cubicBezTo>
                  <a:cubicBezTo>
                    <a:pt x="2726879" y="8361656"/>
                    <a:pt x="2734148" y="8358541"/>
                    <a:pt x="2740378" y="8356464"/>
                  </a:cubicBezTo>
                  <a:cubicBezTo>
                    <a:pt x="2832793" y="8322198"/>
                    <a:pt x="2981280" y="8377232"/>
                    <a:pt x="3068502" y="8333620"/>
                  </a:cubicBezTo>
                  <a:cubicBezTo>
                    <a:pt x="3099654" y="8111410"/>
                    <a:pt x="3088232" y="7973307"/>
                    <a:pt x="3088232" y="7751096"/>
                  </a:cubicBezTo>
                  <a:cubicBezTo>
                    <a:pt x="3088232" y="7372091"/>
                    <a:pt x="3068502" y="6988933"/>
                    <a:pt x="3068502" y="6608891"/>
                  </a:cubicBezTo>
                  <a:cubicBezTo>
                    <a:pt x="3063310" y="6470788"/>
                    <a:pt x="3026968" y="6275575"/>
                    <a:pt x="3026968" y="6085554"/>
                  </a:cubicBezTo>
                  <a:cubicBezTo>
                    <a:pt x="3068502" y="6079323"/>
                    <a:pt x="3110037" y="6074131"/>
                    <a:pt x="3110037" y="6074131"/>
                  </a:cubicBezTo>
                  <a:cubicBezTo>
                    <a:pt x="3103807" y="5901762"/>
                    <a:pt x="3067464" y="5804156"/>
                    <a:pt x="3051888" y="5721086"/>
                  </a:cubicBezTo>
                  <a:cubicBezTo>
                    <a:pt x="2972973" y="5276665"/>
                    <a:pt x="2890942" y="5078337"/>
                    <a:pt x="2890942" y="5078337"/>
                  </a:cubicBezTo>
                  <a:cubicBezTo>
                    <a:pt x="2969858" y="5119871"/>
                    <a:pt x="3050850" y="5125063"/>
                    <a:pt x="3102769" y="5085605"/>
                  </a:cubicBezTo>
                  <a:cubicBezTo>
                    <a:pt x="3125613" y="5067953"/>
                    <a:pt x="3166109" y="5046147"/>
                    <a:pt x="3183761" y="5011881"/>
                  </a:cubicBezTo>
                  <a:cubicBezTo>
                    <a:pt x="3198298" y="4983845"/>
                    <a:pt x="3214913" y="4951656"/>
                    <a:pt x="3231526" y="4918428"/>
                  </a:cubicBezTo>
                  <a:cubicBezTo>
                    <a:pt x="3301097" y="4923620"/>
                    <a:pt x="3293828" y="5032648"/>
                    <a:pt x="3357169" y="4973461"/>
                  </a:cubicBezTo>
                  <a:cubicBezTo>
                    <a:pt x="3402857" y="4929850"/>
                    <a:pt x="3446468" y="4761634"/>
                    <a:pt x="3468274" y="4703486"/>
                  </a:cubicBezTo>
                  <a:cubicBezTo>
                    <a:pt x="3497348" y="4624570"/>
                    <a:pt x="3506694" y="4566421"/>
                    <a:pt x="3531614" y="4489582"/>
                  </a:cubicBezTo>
                  <a:cubicBezTo>
                    <a:pt x="3561727" y="4399244"/>
                    <a:pt x="3620914" y="4253872"/>
                    <a:pt x="3626106" y="4157304"/>
                  </a:cubicBezTo>
                  <a:cubicBezTo>
                    <a:pt x="3634413" y="4009856"/>
                    <a:pt x="3630260" y="3956899"/>
                    <a:pt x="3586648" y="3841640"/>
                  </a:cubicBezTo>
                  <a:cubicBezTo>
                    <a:pt x="3580418" y="3814643"/>
                    <a:pt x="3573149" y="3786607"/>
                    <a:pt x="3562766" y="3755456"/>
                  </a:cubicBezTo>
                  <a:close/>
                  <a:moveTo>
                    <a:pt x="617954" y="4981768"/>
                  </a:moveTo>
                  <a:cubicBezTo>
                    <a:pt x="608609" y="5134409"/>
                    <a:pt x="587841" y="5263166"/>
                    <a:pt x="569151" y="5460456"/>
                  </a:cubicBezTo>
                  <a:cubicBezTo>
                    <a:pt x="549422" y="5657746"/>
                    <a:pt x="528654" y="5850882"/>
                    <a:pt x="528654" y="5850882"/>
                  </a:cubicBezTo>
                  <a:cubicBezTo>
                    <a:pt x="523463" y="5775081"/>
                    <a:pt x="514117" y="5735623"/>
                    <a:pt x="514117" y="5681628"/>
                  </a:cubicBezTo>
                  <a:cubicBezTo>
                    <a:pt x="514117" y="5607904"/>
                    <a:pt x="518271" y="5553909"/>
                    <a:pt x="525539" y="5479147"/>
                  </a:cubicBezTo>
                  <a:cubicBezTo>
                    <a:pt x="532808" y="5397116"/>
                    <a:pt x="544230" y="5304701"/>
                    <a:pt x="552537" y="5221632"/>
                  </a:cubicBezTo>
                  <a:cubicBezTo>
                    <a:pt x="567074" y="5075221"/>
                    <a:pt x="564997" y="5001497"/>
                    <a:pt x="572266" y="4888315"/>
                  </a:cubicBezTo>
                  <a:cubicBezTo>
                    <a:pt x="578496" y="4800054"/>
                    <a:pt x="600302" y="4665066"/>
                    <a:pt x="642875" y="4534232"/>
                  </a:cubicBezTo>
                  <a:cubicBezTo>
                    <a:pt x="642875" y="4534232"/>
                    <a:pt x="628338" y="4830167"/>
                    <a:pt x="618992" y="4982807"/>
                  </a:cubicBezTo>
                  <a:close/>
                  <a:moveTo>
                    <a:pt x="3122497" y="4173918"/>
                  </a:moveTo>
                  <a:cubicBezTo>
                    <a:pt x="3107960" y="4218568"/>
                    <a:pt x="3096538" y="4280870"/>
                    <a:pt x="3083039" y="4346287"/>
                  </a:cubicBezTo>
                  <a:cubicBezTo>
                    <a:pt x="3067464" y="4426241"/>
                    <a:pt x="2958436" y="4563306"/>
                    <a:pt x="3002047" y="4599649"/>
                  </a:cubicBezTo>
                  <a:cubicBezTo>
                    <a:pt x="2989586" y="4626646"/>
                    <a:pt x="2977126" y="4660913"/>
                    <a:pt x="2958436" y="4685833"/>
                  </a:cubicBezTo>
                  <a:cubicBezTo>
                    <a:pt x="2939745" y="4710754"/>
                    <a:pt x="2930399" y="4712831"/>
                    <a:pt x="2907555" y="4713869"/>
                  </a:cubicBezTo>
                  <a:cubicBezTo>
                    <a:pt x="2883673" y="4715946"/>
                    <a:pt x="2843177" y="4677527"/>
                    <a:pt x="2809949" y="4647414"/>
                  </a:cubicBezTo>
                  <a:cubicBezTo>
                    <a:pt x="2792296" y="4631838"/>
                    <a:pt x="2779836" y="4619378"/>
                    <a:pt x="2764261" y="4607956"/>
                  </a:cubicBezTo>
                  <a:cubicBezTo>
                    <a:pt x="2742455" y="4591342"/>
                    <a:pt x="2724803" y="4575767"/>
                    <a:pt x="2702997" y="4591342"/>
                  </a:cubicBezTo>
                  <a:cubicBezTo>
                    <a:pt x="2692613" y="4458431"/>
                    <a:pt x="2678076" y="4418973"/>
                    <a:pt x="2685344" y="4342134"/>
                  </a:cubicBezTo>
                  <a:cubicBezTo>
                    <a:pt x="2689498" y="4299561"/>
                    <a:pt x="2685344" y="4256988"/>
                    <a:pt x="2680153" y="4214415"/>
                  </a:cubicBezTo>
                  <a:cubicBezTo>
                    <a:pt x="2675999" y="4179110"/>
                    <a:pt x="2672884" y="4159381"/>
                    <a:pt x="2667692" y="4117846"/>
                  </a:cubicBezTo>
                  <a:cubicBezTo>
                    <a:pt x="2663539" y="4080465"/>
                    <a:pt x="2656270" y="4056582"/>
                    <a:pt x="2653155" y="4014009"/>
                  </a:cubicBezTo>
                  <a:cubicBezTo>
                    <a:pt x="2649002" y="3960014"/>
                    <a:pt x="2649002" y="3917441"/>
                    <a:pt x="2644848" y="3867600"/>
                  </a:cubicBezTo>
                  <a:cubicBezTo>
                    <a:pt x="2641733" y="3822950"/>
                    <a:pt x="2644848" y="3769993"/>
                    <a:pt x="2657309" y="3728458"/>
                  </a:cubicBezTo>
                  <a:cubicBezTo>
                    <a:pt x="2672884" y="3676540"/>
                    <a:pt x="2690537" y="3648504"/>
                    <a:pt x="2700920" y="3601777"/>
                  </a:cubicBezTo>
                  <a:cubicBezTo>
                    <a:pt x="2716496" y="3530130"/>
                    <a:pt x="2716496" y="3503132"/>
                    <a:pt x="2724803" y="3462636"/>
                  </a:cubicBezTo>
                  <a:cubicBezTo>
                    <a:pt x="2736225" y="3406564"/>
                    <a:pt x="2733109" y="3338032"/>
                    <a:pt x="2752838" y="3276768"/>
                  </a:cubicBezTo>
                  <a:cubicBezTo>
                    <a:pt x="2812025" y="3370221"/>
                    <a:pt x="2881596" y="3497940"/>
                    <a:pt x="2975049" y="3631890"/>
                  </a:cubicBezTo>
                  <a:cubicBezTo>
                    <a:pt x="3009315" y="3680693"/>
                    <a:pt x="3044620" y="3737804"/>
                    <a:pt x="3068502" y="3789722"/>
                  </a:cubicBezTo>
                  <a:cubicBezTo>
                    <a:pt x="3090308" y="3837487"/>
                    <a:pt x="3112114" y="3882137"/>
                    <a:pt x="3127689" y="3929901"/>
                  </a:cubicBezTo>
                  <a:cubicBezTo>
                    <a:pt x="3140150" y="3968321"/>
                    <a:pt x="3149495" y="3992204"/>
                    <a:pt x="3149495" y="4036853"/>
                  </a:cubicBezTo>
                  <a:cubicBezTo>
                    <a:pt x="3149495" y="4086695"/>
                    <a:pt x="3144304" y="4103309"/>
                    <a:pt x="3122497" y="4172880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1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7B1E14D-0101-4E62-D567-9C2E29A03228}"/>
                </a:ext>
              </a:extLst>
            </p:cNvPr>
            <p:cNvGrpSpPr/>
            <p:nvPr userDrawn="1"/>
          </p:nvGrpSpPr>
          <p:grpSpPr>
            <a:xfrm>
              <a:off x="18922683" y="13377048"/>
              <a:ext cx="2148810" cy="6786546"/>
              <a:chOff x="8874882" y="13377048"/>
              <a:chExt cx="2148810" cy="6786546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3D77B43-5CF1-E75A-7EFE-2B475AB95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287" y="14040469"/>
                <a:ext cx="0" cy="6123125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397C464-1E72-4D90-C07E-C9674C512C26}"/>
                  </a:ext>
                </a:extLst>
              </p:cNvPr>
              <p:cNvSpPr txBox="1"/>
              <p:nvPr/>
            </p:nvSpPr>
            <p:spPr>
              <a:xfrm>
                <a:off x="8874882" y="13377048"/>
                <a:ext cx="2148810" cy="350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7">
                    <a:latin typeface="Segoe Sans Display Semibold" pitchFamily="2" charset="0"/>
                    <a:cs typeface="Segoe Sans Display Semibold" pitchFamily="2" charset="0"/>
                  </a:rPr>
                  <a:t>5 ft 5 inch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5184805-AACA-9D85-EE01-9ED57E54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676" y="14006286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Center Screen Safe Space" hidden="1">
            <a:extLst>
              <a:ext uri="{FF2B5EF4-FFF2-40B4-BE49-F238E27FC236}">
                <a16:creationId xmlns:a16="http://schemas.microsoft.com/office/drawing/2014/main" id="{67596BE9-13BB-4C52-3013-CF87F6D422B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1" y="0"/>
            <a:chExt cx="43891201" cy="201168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7EA45B-D5D2-9FBC-7491-6FFF4C6141FC}"/>
                </a:ext>
              </a:extLst>
            </p:cNvPr>
            <p:cNvSpPr/>
            <p:nvPr userDrawn="1"/>
          </p:nvSpPr>
          <p:spPr bwMode="auto">
            <a:xfrm>
              <a:off x="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8965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573AD2A-6E0E-A2CE-9A7E-AABFDFABAC1C}"/>
                </a:ext>
              </a:extLst>
            </p:cNvPr>
            <p:cNvSpPr/>
            <p:nvPr userDrawn="1"/>
          </p:nvSpPr>
          <p:spPr bwMode="auto">
            <a:xfrm>
              <a:off x="3981450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8965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199AB4-2A7D-D52E-8352-BE8830FA3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67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417723F-F34B-A222-B18F-11593EDE91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8145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465A-2D6D-BAD4-CE2C-B64A75123154}"/>
                </a:ext>
              </a:extLst>
            </p:cNvPr>
            <p:cNvSpPr txBox="1"/>
            <p:nvPr userDrawn="1"/>
          </p:nvSpPr>
          <p:spPr>
            <a:xfrm>
              <a:off x="-1" y="8396408"/>
              <a:ext cx="4076697" cy="27086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4B42A27-0685-AD1E-64AC-525A79D24820}"/>
                </a:ext>
              </a:extLst>
            </p:cNvPr>
            <p:cNvSpPr txBox="1"/>
            <p:nvPr userDrawn="1"/>
          </p:nvSpPr>
          <p:spPr>
            <a:xfrm>
              <a:off x="39814500" y="8396408"/>
              <a:ext cx="4076697" cy="27086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429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80" r:id="rId1"/>
    <p:sldLayoutId id="2147485981" r:id="rId2"/>
    <p:sldLayoutId id="2147485982" r:id="rId3"/>
    <p:sldLayoutId id="2147485983" r:id="rId4"/>
    <p:sldLayoutId id="2147485984" r:id="rId5"/>
    <p:sldLayoutId id="2147485985" r:id="rId6"/>
    <p:sldLayoutId id="2147485986" r:id="rId7"/>
    <p:sldLayoutId id="2147485987" r:id="rId8"/>
    <p:sldLayoutId id="2147485988" r:id="rId9"/>
    <p:sldLayoutId id="2147485989" r:id="rId10"/>
    <p:sldLayoutId id="2147485990" r:id="rId11"/>
    <p:sldLayoutId id="2147485991" r:id="rId12"/>
    <p:sldLayoutId id="2147485992" r:id="rId13"/>
    <p:sldLayoutId id="2147485993" r:id="rId14"/>
    <p:sldLayoutId id="2147485994" r:id="rId15"/>
    <p:sldLayoutId id="2147485995" r:id="rId16"/>
    <p:sldLayoutId id="2147485996" r:id="rId17"/>
    <p:sldLayoutId id="2147485997" r:id="rId18"/>
    <p:sldLayoutId id="2147485998" r:id="rId19"/>
    <p:sldLayoutId id="2147485999" r:id="rId20"/>
    <p:sldLayoutId id="2147486000" r:id="rId21"/>
    <p:sldLayoutId id="2147486001" r:id="rId22"/>
    <p:sldLayoutId id="2147486002" r:id="rId23"/>
    <p:sldLayoutId id="2147486003" r:id="rId24"/>
    <p:sldLayoutId id="2147486004" r:id="rId25"/>
    <p:sldLayoutId id="2147486005" r:id="rId26"/>
    <p:sldLayoutId id="2147486006" r:id="rId27"/>
    <p:sldLayoutId id="2147486007" r:id="rId28"/>
    <p:sldLayoutId id="2147486008" r:id="rId29"/>
    <p:sldLayoutId id="2147486009" r:id="rId30"/>
    <p:sldLayoutId id="2147486010" r:id="rId31"/>
    <p:sldLayoutId id="2147486011" r:id="rId32"/>
    <p:sldLayoutId id="2147486012" r:id="rId33"/>
    <p:sldLayoutId id="2147486013" r:id="rId34"/>
    <p:sldLayoutId id="2147486014" r:id="rId35"/>
    <p:sldLayoutId id="2147486015" r:id="rId36"/>
    <p:sldLayoutId id="2147486016" r:id="rId37"/>
    <p:sldLayoutId id="2147486017" r:id="rId38"/>
    <p:sldLayoutId id="2147486018" r:id="rId39"/>
    <p:sldLayoutId id="2147486019" r:id="rId40"/>
    <p:sldLayoutId id="2147486020" r:id="rId41"/>
    <p:sldLayoutId id="2147486021" r:id="rId42"/>
    <p:sldLayoutId id="2147486022" r:id="rId43"/>
    <p:sldLayoutId id="2147486023" r:id="rId44"/>
    <p:sldLayoutId id="2147486024" r:id="rId45"/>
    <p:sldLayoutId id="2147486025" r:id="rId46"/>
    <p:sldLayoutId id="2147486026" r:id="rId47"/>
    <p:sldLayoutId id="2147486027" r:id="rId48"/>
    <p:sldLayoutId id="2147486028" r:id="rId49"/>
    <p:sldLayoutId id="2147486029" r:id="rId50"/>
    <p:sldLayoutId id="2147486030" r:id="rId51"/>
  </p:sldLayoutIdLst>
  <p:transition>
    <p:fade/>
  </p:transition>
  <p:hf sldNum="0" hdr="0" ftr="0" dt="0"/>
  <p:txStyles>
    <p:titleStyle>
      <a:lvl1pPr algn="l" defTabSz="759842" rtl="0" eaLnBrk="1" latinLnBrk="0" hangingPunct="1">
        <a:lnSpc>
          <a:spcPct val="100000"/>
        </a:lnSpc>
        <a:spcBef>
          <a:spcPct val="0"/>
        </a:spcBef>
        <a:buNone/>
        <a:defRPr lang="en-US" sz="2933" b="0" kern="1200" cap="none" spc="-41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6225" marR="0" indent="-186225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81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72450" marR="0" indent="-186225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29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35398" marR="0" indent="-162946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04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6705" marR="0" indent="-147428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34133" marR="0" indent="-137082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89566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6pPr>
      <a:lvl7pPr marL="2469488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7pPr>
      <a:lvl8pPr marL="2849410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8pPr>
      <a:lvl9pPr marL="3229332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79921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59842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39763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19685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899607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79528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59449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039371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1326">
          <p15:clr>
            <a:srgbClr val="C35EA4"/>
          </p15:clr>
        </p15:guide>
        <p15:guide id="17" pos="26328">
          <p15:clr>
            <a:srgbClr val="C35EA4"/>
          </p15:clr>
        </p15:guide>
        <p15:guide id="25" orient="horz" pos="1082">
          <p15:clr>
            <a:srgbClr val="C35EA4"/>
          </p15:clr>
        </p15:guide>
        <p15:guide id="26" orient="horz" pos="11584">
          <p15:clr>
            <a:srgbClr val="C35EA4"/>
          </p15:clr>
        </p15:guide>
        <p15:guide id="27" orient="horz" pos="540">
          <p15:clr>
            <a:srgbClr val="A4A3A4"/>
          </p15:clr>
        </p15:guide>
        <p15:guide id="28" pos="666">
          <p15:clr>
            <a:srgbClr val="A4A3A4"/>
          </p15:clr>
        </p15:guide>
        <p15:guide id="29" orient="horz" pos="12129">
          <p15:clr>
            <a:srgbClr val="A4A3A4"/>
          </p15:clr>
        </p15:guide>
        <p15:guide id="30" pos="26982">
          <p15:clr>
            <a:srgbClr val="A4A3A4"/>
          </p15:clr>
        </p15:guide>
        <p15:guide id="31" orient="horz" pos="11757">
          <p15:clr>
            <a:srgbClr val="F26B43"/>
          </p15:clr>
        </p15:guide>
        <p15:guide id="32" pos="2569">
          <p15:clr>
            <a:srgbClr val="9FCC3B"/>
          </p15:clr>
        </p15:guide>
        <p15:guide id="33" pos="25079">
          <p15:clr>
            <a:srgbClr val="9FCC3B"/>
          </p15:clr>
        </p15:guide>
        <p15:guide id="34" pos="23999">
          <p15:clr>
            <a:srgbClr val="C35EA4"/>
          </p15:clr>
        </p15:guide>
        <p15:guide id="35" pos="24551">
          <p15:clr>
            <a:srgbClr val="A4A3A4"/>
          </p15:clr>
        </p15:guide>
        <p15:guide id="36" pos="3649">
          <p15:clr>
            <a:srgbClr val="C35EA4"/>
          </p15:clr>
        </p15:guide>
        <p15:guide id="37" pos="3097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5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2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21" y="2743200"/>
            <a:ext cx="68580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E4143-2E33-0E3E-221A-FA3F7F8CB7D4}"/>
              </a:ext>
            </a:extLst>
          </p:cNvPr>
          <p:cNvPicPr>
            <a:picLocks noChangeAspect="1"/>
          </p:cNvPicPr>
          <p:nvPr userDrawn="1"/>
        </p:nvPicPr>
        <p:blipFill>
          <a:blip r:embed="rId54"/>
          <a:stretch>
            <a:fillRect/>
          </a:stretch>
        </p:blipFill>
        <p:spPr>
          <a:xfrm rot="5400000">
            <a:off x="13652857" y="5312286"/>
            <a:ext cx="522183" cy="4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10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032" r:id="rId1"/>
    <p:sldLayoutId id="2147486033" r:id="rId2"/>
    <p:sldLayoutId id="2147486034" r:id="rId3"/>
    <p:sldLayoutId id="2147486035" r:id="rId4"/>
    <p:sldLayoutId id="2147486036" r:id="rId5"/>
    <p:sldLayoutId id="2147486037" r:id="rId6"/>
    <p:sldLayoutId id="2147486038" r:id="rId7"/>
    <p:sldLayoutId id="2147486039" r:id="rId8"/>
    <p:sldLayoutId id="2147486040" r:id="rId9"/>
    <p:sldLayoutId id="2147486041" r:id="rId10"/>
    <p:sldLayoutId id="2147486042" r:id="rId11"/>
    <p:sldLayoutId id="2147486043" r:id="rId12"/>
    <p:sldLayoutId id="2147486044" r:id="rId13"/>
    <p:sldLayoutId id="2147486045" r:id="rId14"/>
    <p:sldLayoutId id="2147486046" r:id="rId15"/>
    <p:sldLayoutId id="2147486047" r:id="rId16"/>
    <p:sldLayoutId id="2147486048" r:id="rId17"/>
    <p:sldLayoutId id="2147486049" r:id="rId18"/>
    <p:sldLayoutId id="2147486050" r:id="rId19"/>
    <p:sldLayoutId id="2147486051" r:id="rId20"/>
    <p:sldLayoutId id="2147486052" r:id="rId21"/>
    <p:sldLayoutId id="2147486053" r:id="rId22"/>
    <p:sldLayoutId id="2147486054" r:id="rId23"/>
    <p:sldLayoutId id="2147486055" r:id="rId24"/>
    <p:sldLayoutId id="2147486056" r:id="rId25"/>
    <p:sldLayoutId id="2147486057" r:id="rId26"/>
    <p:sldLayoutId id="2147486058" r:id="rId27"/>
    <p:sldLayoutId id="2147486059" r:id="rId28"/>
    <p:sldLayoutId id="2147486060" r:id="rId29"/>
    <p:sldLayoutId id="2147486061" r:id="rId30"/>
    <p:sldLayoutId id="2147486062" r:id="rId31"/>
    <p:sldLayoutId id="2147486063" r:id="rId32"/>
    <p:sldLayoutId id="2147486064" r:id="rId33"/>
    <p:sldLayoutId id="2147486065" r:id="rId34"/>
    <p:sldLayoutId id="2147486066" r:id="rId35"/>
    <p:sldLayoutId id="2147486067" r:id="rId36"/>
    <p:sldLayoutId id="2147486068" r:id="rId37"/>
    <p:sldLayoutId id="2147486069" r:id="rId38"/>
    <p:sldLayoutId id="2147486070" r:id="rId39"/>
    <p:sldLayoutId id="2147486071" r:id="rId40"/>
    <p:sldLayoutId id="2147486072" r:id="rId41"/>
    <p:sldLayoutId id="2147486073" r:id="rId42"/>
    <p:sldLayoutId id="2147486074" r:id="rId43"/>
    <p:sldLayoutId id="2147486075" r:id="rId44"/>
    <p:sldLayoutId id="2147486076" r:id="rId45"/>
    <p:sldLayoutId id="2147486077" r:id="rId46"/>
    <p:sldLayoutId id="2147486078" r:id="rId47"/>
    <p:sldLayoutId id="2147486079" r:id="rId48"/>
    <p:sldLayoutId id="2147486080" r:id="rId49"/>
    <p:sldLayoutId id="2147486081" r:id="rId50"/>
  </p:sldLayoutIdLst>
  <p:transition>
    <p:fade/>
  </p:transition>
  <p:hf sldNum="0" hdr="0" ftr="0" dt="0"/>
  <p:txStyles>
    <p:titleStyle>
      <a:lvl1pPr algn="l" defTabSz="914192" rtl="0" eaLnBrk="1" latinLnBrk="0" hangingPunct="1">
        <a:lnSpc>
          <a:spcPct val="100000"/>
        </a:lnSpc>
        <a:spcBef>
          <a:spcPct val="0"/>
        </a:spcBef>
        <a:buNone/>
        <a:defRPr lang="en-US" sz="3528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4054" marR="0" indent="-224054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48107" marR="0" indent="-224054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44154" marR="0" indent="-196047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67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26199" marR="0" indent="-177375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03573" marR="0" indent="-164929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75">
          <p15:clr>
            <a:srgbClr val="C35EA4"/>
          </p15:clr>
        </p15:guide>
        <p15:guide id="17" pos="7460">
          <p15:clr>
            <a:srgbClr val="C35EA4"/>
          </p15:clr>
        </p15:guide>
        <p15:guide id="25" orient="horz" pos="376">
          <p15:clr>
            <a:srgbClr val="C35EA4"/>
          </p15:clr>
        </p15:guide>
        <p15:guide id="26" orient="horz" pos="4028">
          <p15:clr>
            <a:srgbClr val="C35EA4"/>
          </p15:clr>
        </p15:guide>
        <p15:guide id="27" orient="horz" pos="188">
          <p15:clr>
            <a:srgbClr val="A4A3A4"/>
          </p15:clr>
        </p15:guide>
        <p15:guide id="28" pos="189">
          <p15:clr>
            <a:srgbClr val="A4A3A4"/>
          </p15:clr>
        </p15:guide>
        <p15:guide id="29" orient="horz" pos="4217">
          <p15:clr>
            <a:srgbClr val="A4A3A4"/>
          </p15:clr>
        </p15:guide>
        <p15:guide id="30" pos="7645">
          <p15:clr>
            <a:srgbClr val="A4A3A4"/>
          </p15:clr>
        </p15:guide>
        <p15:guide id="31" orient="horz" pos="408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2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83" r:id="rId1"/>
    <p:sldLayoutId id="2147486084" r:id="rId2"/>
    <p:sldLayoutId id="2147486085" r:id="rId3"/>
    <p:sldLayoutId id="2147486086" r:id="rId4"/>
    <p:sldLayoutId id="2147486087" r:id="rId5"/>
    <p:sldLayoutId id="2147486088" r:id="rId6"/>
    <p:sldLayoutId id="2147486089" r:id="rId7"/>
    <p:sldLayoutId id="2147486090" r:id="rId8"/>
    <p:sldLayoutId id="2147486091" r:id="rId9"/>
    <p:sldLayoutId id="2147486092" r:id="rId10"/>
    <p:sldLayoutId id="2147486093" r:id="rId11"/>
    <p:sldLayoutId id="2147486094" r:id="rId12"/>
    <p:sldLayoutId id="2147486095" r:id="rId13"/>
    <p:sldLayoutId id="2147486096" r:id="rId14"/>
    <p:sldLayoutId id="2147486097" r:id="rId15"/>
    <p:sldLayoutId id="2147486098" r:id="rId16"/>
    <p:sldLayoutId id="2147486099" r:id="rId17"/>
    <p:sldLayoutId id="2147486100" r:id="rId18"/>
    <p:sldLayoutId id="2147486101" r:id="rId19"/>
    <p:sldLayoutId id="2147486102" r:id="rId20"/>
    <p:sldLayoutId id="2147486103" r:id="rId21"/>
    <p:sldLayoutId id="2147486104" r:id="rId22"/>
    <p:sldLayoutId id="2147486105" r:id="rId23"/>
    <p:sldLayoutId id="2147486106" r:id="rId24"/>
    <p:sldLayoutId id="2147486107" r:id="rId25"/>
    <p:sldLayoutId id="2147486108" r:id="rId26"/>
    <p:sldLayoutId id="2147486109" r:id="rId27"/>
    <p:sldLayoutId id="2147486110" r:id="rId28"/>
    <p:sldLayoutId id="2147486111" r:id="rId29"/>
    <p:sldLayoutId id="2147486112" r:id="rId30"/>
    <p:sldLayoutId id="2147486113" r:id="rId31"/>
    <p:sldLayoutId id="2147486114" r:id="rId32"/>
    <p:sldLayoutId id="2147486115" r:id="rId33"/>
    <p:sldLayoutId id="2147486116" r:id="rId34"/>
    <p:sldLayoutId id="2147486117" r:id="rId35"/>
    <p:sldLayoutId id="2147486118" r:id="rId36"/>
    <p:sldLayoutId id="2147486119" r:id="rId37"/>
    <p:sldLayoutId id="2147486120" r:id="rId38"/>
    <p:sldLayoutId id="2147486121" r:id="rId39"/>
    <p:sldLayoutId id="2147486122" r:id="rId40"/>
    <p:sldLayoutId id="2147486123" r:id="rId41"/>
    <p:sldLayoutId id="2147486124" r:id="rId42"/>
    <p:sldLayoutId id="2147486125" r:id="rId43"/>
    <p:sldLayoutId id="2147486126" r:id="rId44"/>
    <p:sldLayoutId id="2147486127" r:id="rId45"/>
    <p:sldLayoutId id="2147486128" r:id="rId46"/>
    <p:sldLayoutId id="2147486129" r:id="rId47"/>
    <p:sldLayoutId id="214748613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36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133" r:id="rId1"/>
    <p:sldLayoutId id="2147486134" r:id="rId2"/>
    <p:sldLayoutId id="2147486135" r:id="rId3"/>
    <p:sldLayoutId id="2147486136" r:id="rId4"/>
    <p:sldLayoutId id="2147486137" r:id="rId5"/>
    <p:sldLayoutId id="2147486138" r:id="rId6"/>
    <p:sldLayoutId id="2147486139" r:id="rId7"/>
    <p:sldLayoutId id="2147486140" r:id="rId8"/>
    <p:sldLayoutId id="2147486141" r:id="rId9"/>
    <p:sldLayoutId id="2147486142" r:id="rId10"/>
    <p:sldLayoutId id="2147486143" r:id="rId11"/>
    <p:sldLayoutId id="2147486144" r:id="rId12"/>
    <p:sldLayoutId id="2147486145" r:id="rId13"/>
    <p:sldLayoutId id="2147486146" r:id="rId14"/>
    <p:sldLayoutId id="2147486147" r:id="rId15"/>
    <p:sldLayoutId id="2147486148" r:id="rId16"/>
    <p:sldLayoutId id="2147486149" r:id="rId17"/>
    <p:sldLayoutId id="2147486150" r:id="rId18"/>
    <p:sldLayoutId id="2147486151" r:id="rId19"/>
    <p:sldLayoutId id="2147486152" r:id="rId20"/>
    <p:sldLayoutId id="2147486153" r:id="rId21"/>
    <p:sldLayoutId id="2147486154" r:id="rId22"/>
    <p:sldLayoutId id="2147486155" r:id="rId23"/>
    <p:sldLayoutId id="2147486156" r:id="rId24"/>
    <p:sldLayoutId id="2147486157" r:id="rId25"/>
    <p:sldLayoutId id="2147486158" r:id="rId26"/>
    <p:sldLayoutId id="2147486159" r:id="rId27"/>
    <p:sldLayoutId id="2147486160" r:id="rId28"/>
    <p:sldLayoutId id="2147486161" r:id="rId29"/>
    <p:sldLayoutId id="2147486162" r:id="rId30"/>
    <p:sldLayoutId id="2147486163" r:id="rId31"/>
    <p:sldLayoutId id="2147486164" r:id="rId32"/>
    <p:sldLayoutId id="2147486165" r:id="rId33"/>
    <p:sldLayoutId id="2147486166" r:id="rId34"/>
    <p:sldLayoutId id="2147486167" r:id="rId35"/>
    <p:sldLayoutId id="2147486168" r:id="rId36"/>
    <p:sldLayoutId id="2147486169" r:id="rId37"/>
    <p:sldLayoutId id="2147486170" r:id="rId38"/>
    <p:sldLayoutId id="2147486171" r:id="rId39"/>
    <p:sldLayoutId id="2147486172" r:id="rId40"/>
    <p:sldLayoutId id="2147486173" r:id="rId41"/>
    <p:sldLayoutId id="2147486174" r:id="rId42"/>
    <p:sldLayoutId id="2147486175" r:id="rId43"/>
    <p:sldLayoutId id="2147486176" r:id="rId44"/>
    <p:sldLayoutId id="2147486177" r:id="rId45"/>
    <p:sldLayoutId id="2147486178" r:id="rId46"/>
    <p:sldLayoutId id="2147486179" r:id="rId47"/>
    <p:sldLayoutId id="2147486180" r:id="rId48"/>
    <p:sldLayoutId id="2147486181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8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6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6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6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41.pn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6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0178C-AC12-5A1B-BA17-494E73293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22F9CB-27C4-3B8C-9614-05DDF6D6E8EB}"/>
              </a:ext>
            </a:extLst>
          </p:cNvPr>
          <p:cNvSpPr/>
          <p:nvPr/>
        </p:nvSpPr>
        <p:spPr bwMode="auto">
          <a:xfrm>
            <a:off x="302547" y="0"/>
            <a:ext cx="5094953" cy="2571266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0842A-4DDD-C853-9B79-CAAFC380052A}"/>
              </a:ext>
            </a:extLst>
          </p:cNvPr>
          <p:cNvSpPr txBox="1"/>
          <p:nvPr/>
        </p:nvSpPr>
        <p:spPr>
          <a:xfrm>
            <a:off x="2378528" y="3708179"/>
            <a:ext cx="7434943" cy="578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91019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Criticality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BEC8F-37ED-FC0E-A9DE-90942A0F499C}"/>
              </a:ext>
            </a:extLst>
          </p:cNvPr>
          <p:cNvSpPr txBox="1"/>
          <p:nvPr/>
        </p:nvSpPr>
        <p:spPr>
          <a:xfrm>
            <a:off x="2083707" y="2571266"/>
            <a:ext cx="7434943" cy="578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91019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Workload</a:t>
            </a:r>
          </a:p>
        </p:txBody>
      </p:sp>
    </p:spTree>
    <p:extLst>
      <p:ext uri="{BB962C8B-B14F-4D97-AF65-F5344CB8AC3E}">
        <p14:creationId xmlns:p14="http://schemas.microsoft.com/office/powerpoint/2010/main" val="44632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0178C-AC12-5A1B-BA17-494E73293FA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86479" y="-2"/>
            <a:ext cx="842907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22F9CB-27C4-3B8C-9614-05DDF6D6E8EB}"/>
              </a:ext>
            </a:extLst>
          </p:cNvPr>
          <p:cNvSpPr/>
          <p:nvPr/>
        </p:nvSpPr>
        <p:spPr bwMode="auto">
          <a:xfrm>
            <a:off x="302547" y="0"/>
            <a:ext cx="5094953" cy="2571266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A099E7-580D-F394-316C-73C467F333EF}"/>
              </a:ext>
            </a:extLst>
          </p:cNvPr>
          <p:cNvSpPr txBox="1"/>
          <p:nvPr/>
        </p:nvSpPr>
        <p:spPr>
          <a:xfrm>
            <a:off x="5648296" y="438445"/>
            <a:ext cx="2147186" cy="509348"/>
          </a:xfrm>
          <a:prstGeom prst="roundRect">
            <a:avLst>
              <a:gd name="adj" fmla="val 22486"/>
            </a:avLst>
          </a:prstGeom>
          <a:gradFill flip="none" rotWithShape="1">
            <a:gsLst>
              <a:gs pos="80000">
                <a:srgbClr val="0078D4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srgbClr val="454142">
                <a:alpha val="20000"/>
              </a:srgbClr>
            </a:outerShdw>
          </a:effectLst>
        </p:spPr>
        <p:txBody>
          <a:bodyPr rot="0" spcFirstLastPara="0" vertOverflow="overflow" horzOverflow="overflow" vert="horz" wrap="square" lIns="137160" tIns="18288" rIns="137160" bIns="54864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algn="ctr" defTabSz="914400" fontAlgn="base">
              <a:spcBef>
                <a:spcPct val="0"/>
              </a:spcBef>
              <a:spcAft>
                <a:spcPct val="0"/>
              </a:spcAft>
              <a:defRPr sz="1800" b="1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  <a:lvl6pPr>
              <a:defRPr>
                <a:solidFill>
                  <a:schemeClr val="tx1"/>
                </a:solidFill>
              </a:defRPr>
            </a:lvl6pPr>
            <a:lvl7pPr>
              <a:defRPr>
                <a:solidFill>
                  <a:schemeClr val="tx1"/>
                </a:solidFill>
              </a:defRPr>
            </a:lvl7pPr>
            <a:lvl8pPr>
              <a:defRPr>
                <a:solidFill>
                  <a:schemeClr val="tx1"/>
                </a:solidFill>
              </a:defRPr>
            </a:lvl8pPr>
            <a:lvl9pPr>
              <a:defRPr>
                <a:solidFill>
                  <a:schemeClr val="tx1"/>
                </a:solidFill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1" i="0" u="none" strike="noStrike" kern="1200" cap="none" spc="0" normalizeH="0" baseline="0" noProof="0">
              <a:ln w="3175">
                <a:noFill/>
              </a:ln>
              <a:gradFill>
                <a:gsLst>
                  <a:gs pos="53147">
                    <a:srgbClr val="FFFFFF"/>
                  </a:gs>
                  <a:gs pos="28000">
                    <a:srgbClr val="FFFFFF"/>
                  </a:gs>
                </a:gsLst>
                <a:path path="circle">
                  <a:fillToRect l="100000" b="100000"/>
                </a:path>
              </a:gradFill>
              <a:effectLst/>
              <a:uLnTx/>
              <a:uFillTx/>
              <a:latin typeface="+mj-lt"/>
              <a:ea typeface="+mn-ea"/>
              <a:cs typeface="Segoe UI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C8DD5F49-BCEC-A81B-4FD4-F8496350DAF1}"/>
              </a:ext>
            </a:extLst>
          </p:cNvPr>
          <p:cNvSpPr txBox="1">
            <a:spLocks/>
          </p:cNvSpPr>
          <p:nvPr/>
        </p:nvSpPr>
        <p:spPr>
          <a:xfrm>
            <a:off x="1662114" y="344231"/>
            <a:ext cx="8144761" cy="553998"/>
          </a:xfrm>
          <a:prstGeom prst="rect">
            <a:avLst/>
          </a:prstGeom>
        </p:spPr>
        <p:txBody>
          <a:bodyPr/>
          <a:lstStyle>
            <a:lvl1pPr algn="l" defTabSz="7598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2933" b="0" kern="1200" cap="none" spc="-41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algn="ctr"/>
            <a:r>
              <a:rPr lang="en-US" sz="3600" dirty="0"/>
              <a:t>What is a workload?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21D9A695-4007-F54B-2E42-A931A4DF490B}"/>
              </a:ext>
            </a:extLst>
          </p:cNvPr>
          <p:cNvGrpSpPr/>
          <p:nvPr/>
        </p:nvGrpSpPr>
        <p:grpSpPr>
          <a:xfrm>
            <a:off x="302547" y="1202410"/>
            <a:ext cx="11698950" cy="1238903"/>
            <a:chOff x="584201" y="2017713"/>
            <a:chExt cx="3481388" cy="1446855"/>
          </a:xfrm>
        </p:grpSpPr>
        <p:sp>
          <p:nvSpPr>
            <p:cNvPr id="52" name="Rounded Rectangle 11">
              <a:extLst>
                <a:ext uri="{FF2B5EF4-FFF2-40B4-BE49-F238E27FC236}">
                  <a16:creationId xmlns:a16="http://schemas.microsoft.com/office/drawing/2014/main" id="{81F4027D-C006-EAF0-F9A3-4083B4CF6205}"/>
                </a:ext>
              </a:extLst>
            </p:cNvPr>
            <p:cNvSpPr/>
            <p:nvPr/>
          </p:nvSpPr>
          <p:spPr bwMode="auto">
            <a:xfrm>
              <a:off x="584201" y="2017713"/>
              <a:ext cx="3481388" cy="1446855"/>
            </a:xfrm>
            <a:prstGeom prst="roundRect">
              <a:avLst>
                <a:gd name="adj" fmla="val 15948"/>
              </a:avLst>
            </a:prstGeom>
            <a:solidFill>
              <a:srgbClr val="3A4953">
                <a:alpha val="6000"/>
              </a:srgbClr>
            </a:solidFill>
            <a:ln w="12700">
              <a:solidFill>
                <a:srgbClr val="3A4953"/>
              </a:solidFill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932472" fontAlgn="base">
                <a:spcBef>
                  <a:spcPct val="0"/>
                </a:spcBef>
                <a:spcAft>
                  <a:spcPct val="0"/>
                </a:spcAft>
              </a:pPr>
              <a:endParaRPr lang="en-US" sz="2000" err="1">
                <a:solidFill>
                  <a:schemeClr val="bg1"/>
                </a:solidFill>
                <a:cs typeface="Segoe UI" pitchFamily="34" charset="0"/>
              </a:endParaRP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041FF8A4-6728-E4A7-9B67-C3CCC085E4A7}"/>
                </a:ext>
              </a:extLst>
            </p:cNvPr>
            <p:cNvSpPr txBox="1"/>
            <p:nvPr/>
          </p:nvSpPr>
          <p:spPr>
            <a:xfrm>
              <a:off x="907575" y="2308069"/>
              <a:ext cx="2834640" cy="923330"/>
            </a:xfrm>
            <a:prstGeom prst="rect">
              <a:avLst/>
            </a:prstGeom>
            <a:noFill/>
            <a:ln w="19050" cap="rnd"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>
              <a:defPPr>
                <a:defRPr lang="en-US"/>
              </a:defPPr>
              <a:lvl1pPr algn="ctr" defTabSz="932449">
                <a:spcBef>
                  <a:spcPts val="200"/>
                </a:spcBef>
                <a:defRPr sz="2400">
                  <a:gradFill>
                    <a:gsLst>
                      <a:gs pos="20280">
                        <a:srgbClr val="000000"/>
                      </a:gs>
                      <a:gs pos="41958">
                        <a:srgbClr val="000000"/>
                      </a:gs>
                    </a:gsLst>
                    <a:lin ang="0" scaled="0"/>
                  </a:gradFill>
                  <a:latin typeface="+mj-lt"/>
                </a:defRPr>
              </a:lvl1pPr>
              <a:lvl2pPr>
                <a:defRPr>
                  <a:solidFill>
                    <a:schemeClr val="lt1"/>
                  </a:solidFill>
                </a:defRPr>
              </a:lvl2pPr>
              <a:lvl3pPr>
                <a:defRPr>
                  <a:solidFill>
                    <a:schemeClr val="lt1"/>
                  </a:solidFill>
                </a:defRPr>
              </a:lvl3pPr>
              <a:lvl4pPr>
                <a:defRPr>
                  <a:solidFill>
                    <a:schemeClr val="lt1"/>
                  </a:solidFill>
                </a:defRPr>
              </a:lvl4pPr>
              <a:lvl5pPr>
                <a:defRPr>
                  <a:solidFill>
                    <a:schemeClr val="lt1"/>
                  </a:solidFill>
                </a:defRPr>
              </a:lvl5pPr>
              <a:lvl6pPr>
                <a:defRPr>
                  <a:solidFill>
                    <a:schemeClr val="lt1"/>
                  </a:solidFill>
                </a:defRPr>
              </a:lvl6pPr>
              <a:lvl7pPr>
                <a:defRPr>
                  <a:solidFill>
                    <a:schemeClr val="lt1"/>
                  </a:solidFill>
                </a:defRPr>
              </a:lvl7pPr>
              <a:lvl8pPr>
                <a:defRPr>
                  <a:solidFill>
                    <a:schemeClr val="lt1"/>
                  </a:solidFill>
                </a:defRPr>
              </a:lvl8pPr>
              <a:lvl9pPr>
                <a:defRPr>
                  <a:solidFill>
                    <a:schemeClr val="lt1"/>
                  </a:solidFill>
                </a:defRPr>
              </a:lvl9pPr>
            </a:lstStyle>
            <a:p>
              <a:pPr lvl="0">
                <a:defRPr/>
              </a:pPr>
              <a:r>
                <a:rPr lang="en-US" sz="2000" dirty="0">
                  <a:gradFill>
                    <a:gsLst>
                      <a:gs pos="6993">
                        <a:schemeClr val="tx1"/>
                      </a:gs>
                      <a:gs pos="20280">
                        <a:schemeClr val="tx1"/>
                      </a:gs>
                    </a:gsLst>
                    <a:lin ang="0" scaled="0"/>
                  </a:gradFill>
                </a:rPr>
                <a:t>A workload is a </a:t>
              </a:r>
              <a:r>
                <a:rPr lang="en-US" sz="2000" b="1" dirty="0">
                  <a:gradFill>
                    <a:gsLst>
                      <a:gs pos="6993">
                        <a:schemeClr val="tx1"/>
                      </a:gs>
                      <a:gs pos="20280">
                        <a:schemeClr val="tx1"/>
                      </a:gs>
                    </a:gsLst>
                    <a:lin ang="0" scaled="0"/>
                  </a:gradFill>
                </a:rPr>
                <a:t>collection</a:t>
              </a:r>
              <a:r>
                <a:rPr lang="en-US" sz="2000" dirty="0">
                  <a:gradFill>
                    <a:gsLst>
                      <a:gs pos="6993">
                        <a:schemeClr val="tx1"/>
                      </a:gs>
                      <a:gs pos="20280">
                        <a:schemeClr val="tx1"/>
                      </a:gs>
                    </a:gsLst>
                    <a:lin ang="0" scaled="0"/>
                  </a:gradFill>
                </a:rPr>
                <a:t> of </a:t>
              </a:r>
              <a:r>
                <a:rPr lang="en-US" sz="2000" b="1" dirty="0">
                  <a:gradFill>
                    <a:gsLst>
                      <a:gs pos="6993">
                        <a:schemeClr val="tx1"/>
                      </a:gs>
                      <a:gs pos="20280">
                        <a:schemeClr val="tx1"/>
                      </a:gs>
                    </a:gsLst>
                    <a:lin ang="0" scaled="0"/>
                  </a:gradFill>
                </a:rPr>
                <a:t>resources</a:t>
              </a:r>
              <a:r>
                <a:rPr lang="en-US" sz="2000" dirty="0">
                  <a:gradFill>
                    <a:gsLst>
                      <a:gs pos="6993">
                        <a:schemeClr val="tx1"/>
                      </a:gs>
                      <a:gs pos="20280">
                        <a:schemeClr val="tx1"/>
                      </a:gs>
                    </a:gsLst>
                    <a:lin ang="0" scaled="0"/>
                  </a:gradFill>
                </a:rPr>
                <a:t> and </a:t>
              </a:r>
              <a:r>
                <a:rPr lang="en-US" sz="2000" b="1" dirty="0">
                  <a:gradFill>
                    <a:gsLst>
                      <a:gs pos="6993">
                        <a:schemeClr val="tx1"/>
                      </a:gs>
                      <a:gs pos="20280">
                        <a:schemeClr val="tx1"/>
                      </a:gs>
                    </a:gsLst>
                    <a:lin ang="0" scaled="0"/>
                  </a:gradFill>
                </a:rPr>
                <a:t>code</a:t>
              </a:r>
              <a:r>
                <a:rPr lang="en-US" sz="2000" dirty="0">
                  <a:gradFill>
                    <a:gsLst>
                      <a:gs pos="6993">
                        <a:schemeClr val="tx1"/>
                      </a:gs>
                      <a:gs pos="20280">
                        <a:schemeClr val="tx1"/>
                      </a:gs>
                    </a:gsLst>
                    <a:lin ang="0" scaled="0"/>
                  </a:gradFill>
                </a:rPr>
                <a:t> – Services/VMs, applications, data, or appliances – that delivers </a:t>
              </a:r>
              <a:r>
                <a:rPr lang="en-US" sz="2000" b="1" dirty="0">
                  <a:gradFill>
                    <a:gsLst>
                      <a:gs pos="6993">
                        <a:schemeClr val="tx1"/>
                      </a:gs>
                      <a:gs pos="20280">
                        <a:schemeClr val="tx1"/>
                      </a:gs>
                    </a:gsLst>
                    <a:lin ang="0" scaled="0"/>
                  </a:gradFill>
                </a:rPr>
                <a:t>business value</a:t>
              </a:r>
              <a:r>
                <a:rPr lang="en-US" sz="2000" dirty="0">
                  <a:gradFill>
                    <a:gsLst>
                      <a:gs pos="6993">
                        <a:schemeClr val="tx1"/>
                      </a:gs>
                      <a:gs pos="20280">
                        <a:schemeClr val="tx1"/>
                      </a:gs>
                    </a:gsLst>
                    <a:lin ang="0" scaled="0"/>
                  </a:gradFill>
                </a:rPr>
                <a:t>, such as a customer-facing application.</a:t>
              </a:r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2633B13B-9D30-7702-0135-CDEAA13B81B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225" t="31779" r="1406" b="22860"/>
          <a:stretch/>
        </p:blipFill>
        <p:spPr>
          <a:xfrm>
            <a:off x="617791" y="3250297"/>
            <a:ext cx="11068461" cy="275866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9" name="Rounded Rectangle 11">
            <a:extLst>
              <a:ext uri="{FF2B5EF4-FFF2-40B4-BE49-F238E27FC236}">
                <a16:creationId xmlns:a16="http://schemas.microsoft.com/office/drawing/2014/main" id="{ACD1A5A7-732C-3933-79EA-ADFF4E023F99}"/>
              </a:ext>
            </a:extLst>
          </p:cNvPr>
          <p:cNvSpPr/>
          <p:nvPr/>
        </p:nvSpPr>
        <p:spPr bwMode="auto">
          <a:xfrm>
            <a:off x="302547" y="2745494"/>
            <a:ext cx="11698951" cy="3768275"/>
          </a:xfrm>
          <a:prstGeom prst="roundRect">
            <a:avLst>
              <a:gd name="adj" fmla="val 15948"/>
            </a:avLst>
          </a:prstGeom>
          <a:solidFill>
            <a:srgbClr val="3A4953">
              <a:alpha val="6000"/>
            </a:srgbClr>
          </a:solidFill>
          <a:ln w="12700">
            <a:solidFill>
              <a:srgbClr val="3A4953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solidFill>
                <a:schemeClr val="bg1"/>
              </a:solidFill>
              <a:cs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0943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5E-6 4.44444E-6 L 0.00131 0.05185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25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5E098A-E260-E871-A9DD-ECBB26614AC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3" name="Rounded Rectangle 64" descr="The bottom layer contains:&#10;- Foundation models&#10;- Your data&#10;- AI infrastructure">
            <a:extLst>
              <a:ext uri="{FF2B5EF4-FFF2-40B4-BE49-F238E27FC236}">
                <a16:creationId xmlns:a16="http://schemas.microsoft.com/office/drawing/2014/main" id="{E018C1F7-E59C-B321-25E3-41AFB696C9BB}"/>
              </a:ext>
            </a:extLst>
          </p:cNvPr>
          <p:cNvSpPr>
            <a:spLocks/>
          </p:cNvSpPr>
          <p:nvPr/>
        </p:nvSpPr>
        <p:spPr bwMode="auto">
          <a:xfrm>
            <a:off x="625642" y="721896"/>
            <a:ext cx="11136430" cy="5602704"/>
          </a:xfrm>
          <a:prstGeom prst="roundRect">
            <a:avLst>
              <a:gd name="adj" fmla="val 2462"/>
            </a:avLst>
          </a:prstGeom>
          <a:noFill/>
          <a:ln w="57150" cap="rnd">
            <a:solidFill>
              <a:srgbClr val="27394A"/>
            </a:solidFill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739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61406">
              <a:spcBef>
                <a:spcPts val="142"/>
              </a:spcBef>
              <a:defRPr/>
            </a:pPr>
            <a:endParaRPr lang="en-US" sz="1956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Display Semib" pitchFamily="2" charset="0"/>
            </a:endParaRPr>
          </a:p>
        </p:txBody>
      </p:sp>
      <p:sp>
        <p:nvSpPr>
          <p:cNvPr id="8" name="Rectangle: Rounded Corners 36">
            <a:extLst>
              <a:ext uri="{FF2B5EF4-FFF2-40B4-BE49-F238E27FC236}">
                <a16:creationId xmlns:a16="http://schemas.microsoft.com/office/drawing/2014/main" id="{E6BC554E-E6F9-9BEC-2A0C-DCE03EF30CB1}"/>
              </a:ext>
            </a:extLst>
          </p:cNvPr>
          <p:cNvSpPr>
            <a:spLocks/>
          </p:cNvSpPr>
          <p:nvPr/>
        </p:nvSpPr>
        <p:spPr>
          <a:xfrm>
            <a:off x="4273819" y="561489"/>
            <a:ext cx="3644362" cy="320813"/>
          </a:xfrm>
          <a:prstGeom prst="roundRect">
            <a:avLst>
              <a:gd name="adj" fmla="val 20578"/>
            </a:avLst>
          </a:prstGeom>
          <a:gradFill flip="none" rotWithShape="1">
            <a:gsLst>
              <a:gs pos="80000">
                <a:srgbClr val="0078D4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11760" tIns="14901" rIns="111760" bIns="4470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5122" fontAlgn="base">
              <a:spcBef>
                <a:spcPct val="0"/>
              </a:spcBef>
              <a:spcAft>
                <a:spcPct val="0"/>
              </a:spcAft>
            </a:pPr>
            <a:r>
              <a:rPr lang="en-GB" sz="1445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Service Level Agreements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1D3B0C4-83C9-6C2E-DAE9-187B939C89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25586022"/>
              </p:ext>
            </p:extLst>
          </p:nvPr>
        </p:nvGraphicFramePr>
        <p:xfrm>
          <a:off x="2032000" y="71966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55077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4697E-6 L 0 0.03544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B1DBA7-6E78-2210-736F-3C02713256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3F966B6-1C4C-8A41-F785-C5DBBA20D3D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3" name="Rounded Rectangle 64" descr="The bottom layer contains:&#10;- Foundation models&#10;- Your data&#10;- AI infrastructure">
            <a:extLst>
              <a:ext uri="{FF2B5EF4-FFF2-40B4-BE49-F238E27FC236}">
                <a16:creationId xmlns:a16="http://schemas.microsoft.com/office/drawing/2014/main" id="{D3F4A83E-B9E7-CBDC-6322-0CAFC9CE957D}"/>
              </a:ext>
            </a:extLst>
          </p:cNvPr>
          <p:cNvSpPr>
            <a:spLocks/>
          </p:cNvSpPr>
          <p:nvPr/>
        </p:nvSpPr>
        <p:spPr bwMode="auto">
          <a:xfrm>
            <a:off x="625642" y="721896"/>
            <a:ext cx="11136430" cy="5602704"/>
          </a:xfrm>
          <a:prstGeom prst="roundRect">
            <a:avLst>
              <a:gd name="adj" fmla="val 2462"/>
            </a:avLst>
          </a:prstGeom>
          <a:noFill/>
          <a:ln w="57150" cap="rnd">
            <a:solidFill>
              <a:srgbClr val="27394A"/>
            </a:solidFill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739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61406">
              <a:spcBef>
                <a:spcPts val="142"/>
              </a:spcBef>
              <a:defRPr/>
            </a:pPr>
            <a:endParaRPr lang="en-US" sz="1956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Display Semib" pitchFamily="2" charset="0"/>
            </a:endParaRPr>
          </a:p>
        </p:txBody>
      </p:sp>
      <p:sp>
        <p:nvSpPr>
          <p:cNvPr id="8" name="Rectangle: Rounded Corners 36">
            <a:extLst>
              <a:ext uri="{FF2B5EF4-FFF2-40B4-BE49-F238E27FC236}">
                <a16:creationId xmlns:a16="http://schemas.microsoft.com/office/drawing/2014/main" id="{D10C0083-C652-4833-4C9E-5AE282887024}"/>
              </a:ext>
            </a:extLst>
          </p:cNvPr>
          <p:cNvSpPr>
            <a:spLocks/>
          </p:cNvSpPr>
          <p:nvPr/>
        </p:nvSpPr>
        <p:spPr>
          <a:xfrm>
            <a:off x="4273819" y="561489"/>
            <a:ext cx="3644362" cy="320813"/>
          </a:xfrm>
          <a:prstGeom prst="roundRect">
            <a:avLst>
              <a:gd name="adj" fmla="val 20578"/>
            </a:avLst>
          </a:prstGeom>
          <a:gradFill flip="none" rotWithShape="1">
            <a:gsLst>
              <a:gs pos="80000">
                <a:srgbClr val="0078D4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11760" tIns="14901" rIns="111760" bIns="4470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5122" fontAlgn="base">
              <a:spcBef>
                <a:spcPct val="0"/>
              </a:spcBef>
              <a:spcAft>
                <a:spcPct val="0"/>
              </a:spcAft>
            </a:pPr>
            <a:r>
              <a:rPr lang="en-GB" sz="1445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Service Level Agreements</a:t>
            </a: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D14946CE-CDAB-4F97-C48E-5F78B3EA958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7182861"/>
              </p:ext>
            </p:extLst>
          </p:nvPr>
        </p:nvGraphicFramePr>
        <p:xfrm>
          <a:off x="2032000" y="81391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75094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4697E-6 L 0 0.03544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592284-541F-4194-5394-B1AF5B3F81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9881DAD-11C5-F276-FD87-B8C024AE454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3" name="Rounded Rectangle 64" descr="The bottom layer contains:&#10;- Foundation models&#10;- Your data&#10;- AI infrastructure">
            <a:extLst>
              <a:ext uri="{FF2B5EF4-FFF2-40B4-BE49-F238E27FC236}">
                <a16:creationId xmlns:a16="http://schemas.microsoft.com/office/drawing/2014/main" id="{41C64381-56AF-9EC4-24C2-25CD103B62BB}"/>
              </a:ext>
            </a:extLst>
          </p:cNvPr>
          <p:cNvSpPr>
            <a:spLocks/>
          </p:cNvSpPr>
          <p:nvPr/>
        </p:nvSpPr>
        <p:spPr bwMode="auto">
          <a:xfrm>
            <a:off x="625642" y="721896"/>
            <a:ext cx="11136430" cy="5602704"/>
          </a:xfrm>
          <a:prstGeom prst="roundRect">
            <a:avLst>
              <a:gd name="adj" fmla="val 2462"/>
            </a:avLst>
          </a:prstGeom>
          <a:noFill/>
          <a:ln w="57150" cap="rnd">
            <a:solidFill>
              <a:srgbClr val="27394A"/>
            </a:solidFill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739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61406">
              <a:spcBef>
                <a:spcPts val="142"/>
              </a:spcBef>
              <a:defRPr/>
            </a:pPr>
            <a:endParaRPr lang="en-US" sz="1956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Display Semib" pitchFamily="2" charset="0"/>
            </a:endParaRPr>
          </a:p>
        </p:txBody>
      </p:sp>
      <p:sp>
        <p:nvSpPr>
          <p:cNvPr id="8" name="Rectangle: Rounded Corners 36">
            <a:extLst>
              <a:ext uri="{FF2B5EF4-FFF2-40B4-BE49-F238E27FC236}">
                <a16:creationId xmlns:a16="http://schemas.microsoft.com/office/drawing/2014/main" id="{B905D1C8-4F1E-7A61-6699-1CDCE5B054FE}"/>
              </a:ext>
            </a:extLst>
          </p:cNvPr>
          <p:cNvSpPr>
            <a:spLocks/>
          </p:cNvSpPr>
          <p:nvPr/>
        </p:nvSpPr>
        <p:spPr>
          <a:xfrm>
            <a:off x="4273819" y="561489"/>
            <a:ext cx="3644362" cy="320813"/>
          </a:xfrm>
          <a:prstGeom prst="roundRect">
            <a:avLst>
              <a:gd name="adj" fmla="val 20578"/>
            </a:avLst>
          </a:prstGeom>
          <a:gradFill flip="none" rotWithShape="1">
            <a:gsLst>
              <a:gs pos="80000">
                <a:srgbClr val="0078D4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11760" tIns="14901" rIns="111760" bIns="4470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5122" fontAlgn="base">
              <a:spcBef>
                <a:spcPct val="0"/>
              </a:spcBef>
              <a:spcAft>
                <a:spcPct val="0"/>
              </a:spcAft>
            </a:pPr>
            <a:r>
              <a:rPr lang="en-GB" sz="1445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Regions</a:t>
            </a:r>
          </a:p>
        </p:txBody>
      </p:sp>
      <p:grpSp>
        <p:nvGrpSpPr>
          <p:cNvPr id="5" name="object 3">
            <a:extLst>
              <a:ext uri="{FF2B5EF4-FFF2-40B4-BE49-F238E27FC236}">
                <a16:creationId xmlns:a16="http://schemas.microsoft.com/office/drawing/2014/main" id="{E4BA7B9B-2D8A-932A-CC93-34A456B47F5A}"/>
              </a:ext>
            </a:extLst>
          </p:cNvPr>
          <p:cNvGrpSpPr/>
          <p:nvPr/>
        </p:nvGrpSpPr>
        <p:grpSpPr>
          <a:xfrm>
            <a:off x="4135310" y="1195476"/>
            <a:ext cx="3921760" cy="4955540"/>
            <a:chOff x="4135310" y="1195476"/>
            <a:chExt cx="3921760" cy="4955540"/>
          </a:xfrm>
        </p:grpSpPr>
        <p:sp>
          <p:nvSpPr>
            <p:cNvPr id="6" name="object 4">
              <a:extLst>
                <a:ext uri="{FF2B5EF4-FFF2-40B4-BE49-F238E27FC236}">
                  <a16:creationId xmlns:a16="http://schemas.microsoft.com/office/drawing/2014/main" id="{87558B0C-4EB8-BF82-3D49-F3F25441883D}"/>
                </a:ext>
              </a:extLst>
            </p:cNvPr>
            <p:cNvSpPr/>
            <p:nvPr/>
          </p:nvSpPr>
          <p:spPr>
            <a:xfrm>
              <a:off x="4140072" y="1200238"/>
              <a:ext cx="3912235" cy="4946015"/>
            </a:xfrm>
            <a:custGeom>
              <a:avLst/>
              <a:gdLst/>
              <a:ahLst/>
              <a:cxnLst/>
              <a:rect l="l" t="t" r="r" b="b"/>
              <a:pathLst>
                <a:path w="3912234" h="4946015">
                  <a:moveTo>
                    <a:pt x="0" y="4945888"/>
                  </a:moveTo>
                  <a:lnTo>
                    <a:pt x="3911727" y="4945888"/>
                  </a:lnTo>
                  <a:lnTo>
                    <a:pt x="3911727" y="0"/>
                  </a:lnTo>
                  <a:lnTo>
                    <a:pt x="0" y="0"/>
                  </a:lnTo>
                  <a:lnTo>
                    <a:pt x="0" y="4945888"/>
                  </a:lnTo>
                  <a:close/>
                </a:path>
              </a:pathLst>
            </a:custGeom>
            <a:ln w="9525">
              <a:solidFill>
                <a:srgbClr val="C3B0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7" name="object 5">
              <a:extLst>
                <a:ext uri="{FF2B5EF4-FFF2-40B4-BE49-F238E27FC236}">
                  <a16:creationId xmlns:a16="http://schemas.microsoft.com/office/drawing/2014/main" id="{A1F5BBC8-C394-D8E6-278D-2E577C666F2D}"/>
                </a:ext>
              </a:extLst>
            </p:cNvPr>
            <p:cNvSpPr/>
            <p:nvPr/>
          </p:nvSpPr>
          <p:spPr>
            <a:xfrm>
              <a:off x="4509134" y="1828165"/>
              <a:ext cx="3194050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517"/>
                  </a:moveTo>
                  <a:lnTo>
                    <a:pt x="5274" y="153755"/>
                  </a:lnTo>
                  <a:lnTo>
                    <a:pt x="20296" y="111754"/>
                  </a:lnTo>
                  <a:lnTo>
                    <a:pt x="43867" y="74710"/>
                  </a:lnTo>
                  <a:lnTo>
                    <a:pt x="74787" y="43817"/>
                  </a:lnTo>
                  <a:lnTo>
                    <a:pt x="111856" y="20271"/>
                  </a:lnTo>
                  <a:lnTo>
                    <a:pt x="153875" y="5266"/>
                  </a:lnTo>
                  <a:lnTo>
                    <a:pt x="199643" y="0"/>
                  </a:lnTo>
                  <a:lnTo>
                    <a:pt x="2994279" y="0"/>
                  </a:lnTo>
                  <a:lnTo>
                    <a:pt x="3040047" y="5266"/>
                  </a:lnTo>
                  <a:lnTo>
                    <a:pt x="3082066" y="20271"/>
                  </a:lnTo>
                  <a:lnTo>
                    <a:pt x="3119135" y="43817"/>
                  </a:lnTo>
                  <a:lnTo>
                    <a:pt x="3150055" y="74710"/>
                  </a:lnTo>
                  <a:lnTo>
                    <a:pt x="3173626" y="111754"/>
                  </a:lnTo>
                  <a:lnTo>
                    <a:pt x="3188648" y="153755"/>
                  </a:lnTo>
                  <a:lnTo>
                    <a:pt x="3193922" y="199517"/>
                  </a:lnTo>
                  <a:lnTo>
                    <a:pt x="3193922" y="997838"/>
                  </a:lnTo>
                  <a:lnTo>
                    <a:pt x="3188648" y="1043607"/>
                  </a:lnTo>
                  <a:lnTo>
                    <a:pt x="3173626" y="1085626"/>
                  </a:lnTo>
                  <a:lnTo>
                    <a:pt x="3150055" y="1122695"/>
                  </a:lnTo>
                  <a:lnTo>
                    <a:pt x="3119135" y="1153615"/>
                  </a:lnTo>
                  <a:lnTo>
                    <a:pt x="3082066" y="1177186"/>
                  </a:lnTo>
                  <a:lnTo>
                    <a:pt x="3040047" y="1192208"/>
                  </a:lnTo>
                  <a:lnTo>
                    <a:pt x="2994279" y="1197483"/>
                  </a:lnTo>
                  <a:lnTo>
                    <a:pt x="199643" y="1197483"/>
                  </a:lnTo>
                  <a:lnTo>
                    <a:pt x="153875" y="1192208"/>
                  </a:lnTo>
                  <a:lnTo>
                    <a:pt x="111856" y="1177186"/>
                  </a:lnTo>
                  <a:lnTo>
                    <a:pt x="74787" y="1153615"/>
                  </a:lnTo>
                  <a:lnTo>
                    <a:pt x="43867" y="1122695"/>
                  </a:lnTo>
                  <a:lnTo>
                    <a:pt x="20296" y="1085626"/>
                  </a:lnTo>
                  <a:lnTo>
                    <a:pt x="5274" y="1043607"/>
                  </a:lnTo>
                  <a:lnTo>
                    <a:pt x="0" y="997838"/>
                  </a:lnTo>
                  <a:lnTo>
                    <a:pt x="0" y="199517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9" name="object 6">
              <a:extLst>
                <a:ext uri="{FF2B5EF4-FFF2-40B4-BE49-F238E27FC236}">
                  <a16:creationId xmlns:a16="http://schemas.microsoft.com/office/drawing/2014/main" id="{C231EC28-9080-0115-67B3-E2FD65958782}"/>
                </a:ext>
              </a:extLst>
            </p:cNvPr>
            <p:cNvSpPr/>
            <p:nvPr/>
          </p:nvSpPr>
          <p:spPr>
            <a:xfrm>
              <a:off x="5460745" y="1741474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0" name="object 7">
            <a:extLst>
              <a:ext uri="{FF2B5EF4-FFF2-40B4-BE49-F238E27FC236}">
                <a16:creationId xmlns:a16="http://schemas.microsoft.com/office/drawing/2014/main" id="{74880A2D-A7E4-DC31-719F-3DF201001676}"/>
              </a:ext>
            </a:extLst>
          </p:cNvPr>
          <p:cNvSpPr txBox="1"/>
          <p:nvPr/>
        </p:nvSpPr>
        <p:spPr>
          <a:xfrm>
            <a:off x="5541264" y="1709505"/>
            <a:ext cx="1131570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Availability</a:t>
            </a:r>
            <a:r>
              <a:rPr kumimoji="0" sz="11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Zone</a:t>
            </a:r>
            <a:r>
              <a:rPr kumimoji="0" sz="11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 </a:t>
            </a:r>
            <a:r>
              <a:rPr kumimoji="0" sz="11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1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</p:txBody>
      </p:sp>
      <p:grpSp>
        <p:nvGrpSpPr>
          <p:cNvPr id="11" name="object 8">
            <a:extLst>
              <a:ext uri="{FF2B5EF4-FFF2-40B4-BE49-F238E27FC236}">
                <a16:creationId xmlns:a16="http://schemas.microsoft.com/office/drawing/2014/main" id="{DA559C4B-56B7-75C9-DC8E-00E6A640A612}"/>
              </a:ext>
            </a:extLst>
          </p:cNvPr>
          <p:cNvGrpSpPr/>
          <p:nvPr/>
        </p:nvGrpSpPr>
        <p:grpSpPr>
          <a:xfrm>
            <a:off x="4499609" y="3205022"/>
            <a:ext cx="3213100" cy="1294130"/>
            <a:chOff x="4499609" y="3205022"/>
            <a:chExt cx="3213100" cy="1294130"/>
          </a:xfrm>
        </p:grpSpPr>
        <p:sp>
          <p:nvSpPr>
            <p:cNvPr id="12" name="object 9">
              <a:extLst>
                <a:ext uri="{FF2B5EF4-FFF2-40B4-BE49-F238E27FC236}">
                  <a16:creationId xmlns:a16="http://schemas.microsoft.com/office/drawing/2014/main" id="{6BAE3BEC-AB12-482F-43C1-6C2C140F30E9}"/>
                </a:ext>
              </a:extLst>
            </p:cNvPr>
            <p:cNvSpPr/>
            <p:nvPr/>
          </p:nvSpPr>
          <p:spPr>
            <a:xfrm>
              <a:off x="4509134" y="3291712"/>
              <a:ext cx="3194050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516"/>
                  </a:moveTo>
                  <a:lnTo>
                    <a:pt x="5274" y="153755"/>
                  </a:lnTo>
                  <a:lnTo>
                    <a:pt x="20296" y="111754"/>
                  </a:lnTo>
                  <a:lnTo>
                    <a:pt x="43867" y="74710"/>
                  </a:lnTo>
                  <a:lnTo>
                    <a:pt x="74787" y="43817"/>
                  </a:lnTo>
                  <a:lnTo>
                    <a:pt x="111856" y="20271"/>
                  </a:lnTo>
                  <a:lnTo>
                    <a:pt x="153875" y="5266"/>
                  </a:lnTo>
                  <a:lnTo>
                    <a:pt x="199643" y="0"/>
                  </a:lnTo>
                  <a:lnTo>
                    <a:pt x="2994279" y="0"/>
                  </a:lnTo>
                  <a:lnTo>
                    <a:pt x="3040047" y="5266"/>
                  </a:lnTo>
                  <a:lnTo>
                    <a:pt x="3082066" y="20271"/>
                  </a:lnTo>
                  <a:lnTo>
                    <a:pt x="3119135" y="43817"/>
                  </a:lnTo>
                  <a:lnTo>
                    <a:pt x="3150055" y="74710"/>
                  </a:lnTo>
                  <a:lnTo>
                    <a:pt x="3173626" y="111754"/>
                  </a:lnTo>
                  <a:lnTo>
                    <a:pt x="3188648" y="153755"/>
                  </a:lnTo>
                  <a:lnTo>
                    <a:pt x="3193922" y="199516"/>
                  </a:lnTo>
                  <a:lnTo>
                    <a:pt x="3193922" y="997838"/>
                  </a:lnTo>
                  <a:lnTo>
                    <a:pt x="3188648" y="1043607"/>
                  </a:lnTo>
                  <a:lnTo>
                    <a:pt x="3173626" y="1085626"/>
                  </a:lnTo>
                  <a:lnTo>
                    <a:pt x="3150055" y="1122695"/>
                  </a:lnTo>
                  <a:lnTo>
                    <a:pt x="3119135" y="1153615"/>
                  </a:lnTo>
                  <a:lnTo>
                    <a:pt x="3082066" y="1177186"/>
                  </a:lnTo>
                  <a:lnTo>
                    <a:pt x="3040047" y="1192208"/>
                  </a:lnTo>
                  <a:lnTo>
                    <a:pt x="2994279" y="1197483"/>
                  </a:lnTo>
                  <a:lnTo>
                    <a:pt x="199643" y="1197483"/>
                  </a:lnTo>
                  <a:lnTo>
                    <a:pt x="153875" y="1192208"/>
                  </a:lnTo>
                  <a:lnTo>
                    <a:pt x="111856" y="1177186"/>
                  </a:lnTo>
                  <a:lnTo>
                    <a:pt x="74787" y="1153615"/>
                  </a:lnTo>
                  <a:lnTo>
                    <a:pt x="43867" y="1122695"/>
                  </a:lnTo>
                  <a:lnTo>
                    <a:pt x="20296" y="1085626"/>
                  </a:lnTo>
                  <a:lnTo>
                    <a:pt x="5274" y="1043607"/>
                  </a:lnTo>
                  <a:lnTo>
                    <a:pt x="0" y="997838"/>
                  </a:lnTo>
                  <a:lnTo>
                    <a:pt x="0" y="19951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3" name="object 10">
              <a:extLst>
                <a:ext uri="{FF2B5EF4-FFF2-40B4-BE49-F238E27FC236}">
                  <a16:creationId xmlns:a16="http://schemas.microsoft.com/office/drawing/2014/main" id="{92AF817D-80B8-B7FD-D16F-454903510DAF}"/>
                </a:ext>
              </a:extLst>
            </p:cNvPr>
            <p:cNvSpPr/>
            <p:nvPr/>
          </p:nvSpPr>
          <p:spPr>
            <a:xfrm>
              <a:off x="5460745" y="3205022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4" name="object 11">
            <a:extLst>
              <a:ext uri="{FF2B5EF4-FFF2-40B4-BE49-F238E27FC236}">
                <a16:creationId xmlns:a16="http://schemas.microsoft.com/office/drawing/2014/main" id="{DF53DB60-3FCE-DB07-8827-0374A6EEF7BE}"/>
              </a:ext>
            </a:extLst>
          </p:cNvPr>
          <p:cNvSpPr txBox="1"/>
          <p:nvPr/>
        </p:nvSpPr>
        <p:spPr>
          <a:xfrm>
            <a:off x="5541264" y="3173434"/>
            <a:ext cx="1131570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Availability</a:t>
            </a:r>
            <a:r>
              <a:rPr kumimoji="0" sz="11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Zone</a:t>
            </a:r>
            <a:r>
              <a:rPr kumimoji="0" sz="11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 </a:t>
            </a:r>
            <a:r>
              <a:rPr kumimoji="0" sz="11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2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</p:txBody>
      </p:sp>
      <p:grpSp>
        <p:nvGrpSpPr>
          <p:cNvPr id="15" name="object 12">
            <a:extLst>
              <a:ext uri="{FF2B5EF4-FFF2-40B4-BE49-F238E27FC236}">
                <a16:creationId xmlns:a16="http://schemas.microsoft.com/office/drawing/2014/main" id="{20AAC372-80CB-5627-7FC3-42DC38C68678}"/>
              </a:ext>
            </a:extLst>
          </p:cNvPr>
          <p:cNvGrpSpPr/>
          <p:nvPr/>
        </p:nvGrpSpPr>
        <p:grpSpPr>
          <a:xfrm>
            <a:off x="4499609" y="4713782"/>
            <a:ext cx="3213100" cy="1294130"/>
            <a:chOff x="4499609" y="4713782"/>
            <a:chExt cx="3213100" cy="1294130"/>
          </a:xfrm>
        </p:grpSpPr>
        <p:sp>
          <p:nvSpPr>
            <p:cNvPr id="16" name="object 13">
              <a:extLst>
                <a:ext uri="{FF2B5EF4-FFF2-40B4-BE49-F238E27FC236}">
                  <a16:creationId xmlns:a16="http://schemas.microsoft.com/office/drawing/2014/main" id="{AA9DFCC6-B94F-7763-881C-DE342031619E}"/>
                </a:ext>
              </a:extLst>
            </p:cNvPr>
            <p:cNvSpPr/>
            <p:nvPr/>
          </p:nvSpPr>
          <p:spPr>
            <a:xfrm>
              <a:off x="4509134" y="4800473"/>
              <a:ext cx="3194050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516"/>
                  </a:moveTo>
                  <a:lnTo>
                    <a:pt x="5274" y="153755"/>
                  </a:lnTo>
                  <a:lnTo>
                    <a:pt x="20296" y="111754"/>
                  </a:lnTo>
                  <a:lnTo>
                    <a:pt x="43867" y="74710"/>
                  </a:lnTo>
                  <a:lnTo>
                    <a:pt x="74787" y="43817"/>
                  </a:lnTo>
                  <a:lnTo>
                    <a:pt x="111856" y="20271"/>
                  </a:lnTo>
                  <a:lnTo>
                    <a:pt x="153875" y="5266"/>
                  </a:lnTo>
                  <a:lnTo>
                    <a:pt x="199643" y="0"/>
                  </a:lnTo>
                  <a:lnTo>
                    <a:pt x="2994279" y="0"/>
                  </a:lnTo>
                  <a:lnTo>
                    <a:pt x="3040047" y="5266"/>
                  </a:lnTo>
                  <a:lnTo>
                    <a:pt x="3082066" y="20271"/>
                  </a:lnTo>
                  <a:lnTo>
                    <a:pt x="3119135" y="43817"/>
                  </a:lnTo>
                  <a:lnTo>
                    <a:pt x="3150055" y="74710"/>
                  </a:lnTo>
                  <a:lnTo>
                    <a:pt x="3173626" y="111754"/>
                  </a:lnTo>
                  <a:lnTo>
                    <a:pt x="3188648" y="153755"/>
                  </a:lnTo>
                  <a:lnTo>
                    <a:pt x="3193922" y="199516"/>
                  </a:lnTo>
                  <a:lnTo>
                    <a:pt x="3193922" y="997851"/>
                  </a:lnTo>
                  <a:lnTo>
                    <a:pt x="3188648" y="1043617"/>
                  </a:lnTo>
                  <a:lnTo>
                    <a:pt x="3173626" y="1085626"/>
                  </a:lnTo>
                  <a:lnTo>
                    <a:pt x="3150055" y="1122683"/>
                  </a:lnTo>
                  <a:lnTo>
                    <a:pt x="3119135" y="1153589"/>
                  </a:lnTo>
                  <a:lnTo>
                    <a:pt x="3082066" y="1177148"/>
                  </a:lnTo>
                  <a:lnTo>
                    <a:pt x="3040047" y="1192161"/>
                  </a:lnTo>
                  <a:lnTo>
                    <a:pt x="2994279" y="1197432"/>
                  </a:lnTo>
                  <a:lnTo>
                    <a:pt x="199643" y="1197432"/>
                  </a:lnTo>
                  <a:lnTo>
                    <a:pt x="153875" y="1192161"/>
                  </a:lnTo>
                  <a:lnTo>
                    <a:pt x="111856" y="1177148"/>
                  </a:lnTo>
                  <a:lnTo>
                    <a:pt x="74787" y="1153589"/>
                  </a:lnTo>
                  <a:lnTo>
                    <a:pt x="43867" y="1122683"/>
                  </a:lnTo>
                  <a:lnTo>
                    <a:pt x="20296" y="1085626"/>
                  </a:lnTo>
                  <a:lnTo>
                    <a:pt x="5274" y="1043617"/>
                  </a:lnTo>
                  <a:lnTo>
                    <a:pt x="0" y="997851"/>
                  </a:lnTo>
                  <a:lnTo>
                    <a:pt x="0" y="199516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object 14">
              <a:extLst>
                <a:ext uri="{FF2B5EF4-FFF2-40B4-BE49-F238E27FC236}">
                  <a16:creationId xmlns:a16="http://schemas.microsoft.com/office/drawing/2014/main" id="{C72BCEDC-09C8-32EC-807C-1A6AEA9770A9}"/>
                </a:ext>
              </a:extLst>
            </p:cNvPr>
            <p:cNvSpPr/>
            <p:nvPr/>
          </p:nvSpPr>
          <p:spPr>
            <a:xfrm>
              <a:off x="5460745" y="4713782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18" name="object 15">
            <a:extLst>
              <a:ext uri="{FF2B5EF4-FFF2-40B4-BE49-F238E27FC236}">
                <a16:creationId xmlns:a16="http://schemas.microsoft.com/office/drawing/2014/main" id="{ECDB80D1-3FC4-0FBD-D569-7D58DA31F496}"/>
              </a:ext>
            </a:extLst>
          </p:cNvPr>
          <p:cNvSpPr txBox="1"/>
          <p:nvPr/>
        </p:nvSpPr>
        <p:spPr>
          <a:xfrm>
            <a:off x="5541264" y="4682575"/>
            <a:ext cx="1131570" cy="18669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9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Availability</a:t>
            </a:r>
            <a:r>
              <a:rPr kumimoji="0" sz="11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Zone</a:t>
            </a:r>
            <a:r>
              <a:rPr kumimoji="0" sz="11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 </a:t>
            </a:r>
            <a:r>
              <a:rPr kumimoji="0" sz="11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3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</p:txBody>
      </p:sp>
      <p:grpSp>
        <p:nvGrpSpPr>
          <p:cNvPr id="19" name="object 16">
            <a:extLst>
              <a:ext uri="{FF2B5EF4-FFF2-40B4-BE49-F238E27FC236}">
                <a16:creationId xmlns:a16="http://schemas.microsoft.com/office/drawing/2014/main" id="{0484276E-10B2-7C75-C91A-2C4C4B0468B9}"/>
              </a:ext>
            </a:extLst>
          </p:cNvPr>
          <p:cNvGrpSpPr/>
          <p:nvPr/>
        </p:nvGrpSpPr>
        <p:grpSpPr>
          <a:xfrm>
            <a:off x="4136834" y="1193774"/>
            <a:ext cx="3921760" cy="4955540"/>
            <a:chOff x="4136834" y="1193774"/>
            <a:chExt cx="3921760" cy="4955540"/>
          </a:xfrm>
        </p:grpSpPr>
        <p:sp>
          <p:nvSpPr>
            <p:cNvPr id="20" name="object 17">
              <a:extLst>
                <a:ext uri="{FF2B5EF4-FFF2-40B4-BE49-F238E27FC236}">
                  <a16:creationId xmlns:a16="http://schemas.microsoft.com/office/drawing/2014/main" id="{B7660FF8-4E0E-6215-923C-79800E868F70}"/>
                </a:ext>
              </a:extLst>
            </p:cNvPr>
            <p:cNvSpPr/>
            <p:nvPr/>
          </p:nvSpPr>
          <p:spPr>
            <a:xfrm>
              <a:off x="4141596" y="1198537"/>
              <a:ext cx="3912235" cy="4946015"/>
            </a:xfrm>
            <a:custGeom>
              <a:avLst/>
              <a:gdLst/>
              <a:ahLst/>
              <a:cxnLst/>
              <a:rect l="l" t="t" r="r" b="b"/>
              <a:pathLst>
                <a:path w="3912234" h="4946015">
                  <a:moveTo>
                    <a:pt x="0" y="4945888"/>
                  </a:moveTo>
                  <a:lnTo>
                    <a:pt x="3911727" y="4945888"/>
                  </a:lnTo>
                  <a:lnTo>
                    <a:pt x="3911727" y="0"/>
                  </a:lnTo>
                  <a:lnTo>
                    <a:pt x="0" y="0"/>
                  </a:lnTo>
                  <a:lnTo>
                    <a:pt x="0" y="4945888"/>
                  </a:lnTo>
                  <a:close/>
                </a:path>
              </a:pathLst>
            </a:custGeom>
            <a:ln w="9525">
              <a:solidFill>
                <a:srgbClr val="C3B0E0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1" name="object 18">
              <a:extLst>
                <a:ext uri="{FF2B5EF4-FFF2-40B4-BE49-F238E27FC236}">
                  <a16:creationId xmlns:a16="http://schemas.microsoft.com/office/drawing/2014/main" id="{7C490F27-20DE-EBB5-19C7-AA454D425276}"/>
                </a:ext>
              </a:extLst>
            </p:cNvPr>
            <p:cNvSpPr/>
            <p:nvPr/>
          </p:nvSpPr>
          <p:spPr>
            <a:xfrm>
              <a:off x="4510658" y="1826387"/>
              <a:ext cx="3194050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643"/>
                  </a:moveTo>
                  <a:lnTo>
                    <a:pt x="5266" y="153875"/>
                  </a:lnTo>
                  <a:lnTo>
                    <a:pt x="20271" y="111856"/>
                  </a:lnTo>
                  <a:lnTo>
                    <a:pt x="43817" y="74787"/>
                  </a:lnTo>
                  <a:lnTo>
                    <a:pt x="74710" y="43867"/>
                  </a:lnTo>
                  <a:lnTo>
                    <a:pt x="111754" y="20296"/>
                  </a:lnTo>
                  <a:lnTo>
                    <a:pt x="153755" y="5274"/>
                  </a:lnTo>
                  <a:lnTo>
                    <a:pt x="199516" y="0"/>
                  </a:lnTo>
                  <a:lnTo>
                    <a:pt x="2994279" y="0"/>
                  </a:lnTo>
                  <a:lnTo>
                    <a:pt x="3040040" y="5274"/>
                  </a:lnTo>
                  <a:lnTo>
                    <a:pt x="3082041" y="20296"/>
                  </a:lnTo>
                  <a:lnTo>
                    <a:pt x="3119085" y="43867"/>
                  </a:lnTo>
                  <a:lnTo>
                    <a:pt x="3149978" y="74787"/>
                  </a:lnTo>
                  <a:lnTo>
                    <a:pt x="3173524" y="111856"/>
                  </a:lnTo>
                  <a:lnTo>
                    <a:pt x="3188529" y="153875"/>
                  </a:lnTo>
                  <a:lnTo>
                    <a:pt x="3193795" y="199643"/>
                  </a:lnTo>
                  <a:lnTo>
                    <a:pt x="3193795" y="997965"/>
                  </a:lnTo>
                  <a:lnTo>
                    <a:pt x="3188529" y="1043727"/>
                  </a:lnTo>
                  <a:lnTo>
                    <a:pt x="3173524" y="1085728"/>
                  </a:lnTo>
                  <a:lnTo>
                    <a:pt x="3149978" y="1122772"/>
                  </a:lnTo>
                  <a:lnTo>
                    <a:pt x="3119085" y="1153665"/>
                  </a:lnTo>
                  <a:lnTo>
                    <a:pt x="3082041" y="1177211"/>
                  </a:lnTo>
                  <a:lnTo>
                    <a:pt x="3040040" y="1192216"/>
                  </a:lnTo>
                  <a:lnTo>
                    <a:pt x="2994279" y="1197483"/>
                  </a:lnTo>
                  <a:lnTo>
                    <a:pt x="199516" y="1197483"/>
                  </a:lnTo>
                  <a:lnTo>
                    <a:pt x="153755" y="1192216"/>
                  </a:lnTo>
                  <a:lnTo>
                    <a:pt x="111754" y="1177211"/>
                  </a:lnTo>
                  <a:lnTo>
                    <a:pt x="74710" y="1153665"/>
                  </a:lnTo>
                  <a:lnTo>
                    <a:pt x="43817" y="1122772"/>
                  </a:lnTo>
                  <a:lnTo>
                    <a:pt x="20271" y="1085728"/>
                  </a:lnTo>
                  <a:lnTo>
                    <a:pt x="5266" y="1043727"/>
                  </a:lnTo>
                  <a:lnTo>
                    <a:pt x="0" y="997965"/>
                  </a:lnTo>
                  <a:lnTo>
                    <a:pt x="0" y="199643"/>
                  </a:lnTo>
                  <a:close/>
                </a:path>
              </a:pathLst>
            </a:custGeom>
            <a:ln w="19049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2" name="object 19">
              <a:extLst>
                <a:ext uri="{FF2B5EF4-FFF2-40B4-BE49-F238E27FC236}">
                  <a16:creationId xmlns:a16="http://schemas.microsoft.com/office/drawing/2014/main" id="{43BB86A0-6FD3-852A-8B2F-4E461672200C}"/>
                </a:ext>
              </a:extLst>
            </p:cNvPr>
            <p:cNvSpPr/>
            <p:nvPr/>
          </p:nvSpPr>
          <p:spPr>
            <a:xfrm>
              <a:off x="5462269" y="1739823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3" name="object 20">
              <a:extLst>
                <a:ext uri="{FF2B5EF4-FFF2-40B4-BE49-F238E27FC236}">
                  <a16:creationId xmlns:a16="http://schemas.microsoft.com/office/drawing/2014/main" id="{DBA3983D-97F6-0C33-BD99-5185872BE2B3}"/>
                </a:ext>
              </a:extLst>
            </p:cNvPr>
            <p:cNvSpPr/>
            <p:nvPr/>
          </p:nvSpPr>
          <p:spPr>
            <a:xfrm>
              <a:off x="4510658" y="3289935"/>
              <a:ext cx="3194050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643"/>
                  </a:moveTo>
                  <a:lnTo>
                    <a:pt x="5266" y="153875"/>
                  </a:lnTo>
                  <a:lnTo>
                    <a:pt x="20271" y="111856"/>
                  </a:lnTo>
                  <a:lnTo>
                    <a:pt x="43817" y="74787"/>
                  </a:lnTo>
                  <a:lnTo>
                    <a:pt x="74710" y="43867"/>
                  </a:lnTo>
                  <a:lnTo>
                    <a:pt x="111754" y="20296"/>
                  </a:lnTo>
                  <a:lnTo>
                    <a:pt x="153755" y="5274"/>
                  </a:lnTo>
                  <a:lnTo>
                    <a:pt x="199516" y="0"/>
                  </a:lnTo>
                  <a:lnTo>
                    <a:pt x="2994279" y="0"/>
                  </a:lnTo>
                  <a:lnTo>
                    <a:pt x="3040040" y="5274"/>
                  </a:lnTo>
                  <a:lnTo>
                    <a:pt x="3082041" y="20296"/>
                  </a:lnTo>
                  <a:lnTo>
                    <a:pt x="3119085" y="43867"/>
                  </a:lnTo>
                  <a:lnTo>
                    <a:pt x="3149978" y="74787"/>
                  </a:lnTo>
                  <a:lnTo>
                    <a:pt x="3173524" y="111856"/>
                  </a:lnTo>
                  <a:lnTo>
                    <a:pt x="3188529" y="153875"/>
                  </a:lnTo>
                  <a:lnTo>
                    <a:pt x="3193795" y="199643"/>
                  </a:lnTo>
                  <a:lnTo>
                    <a:pt x="3193795" y="997965"/>
                  </a:lnTo>
                  <a:lnTo>
                    <a:pt x="3188529" y="1043727"/>
                  </a:lnTo>
                  <a:lnTo>
                    <a:pt x="3173524" y="1085728"/>
                  </a:lnTo>
                  <a:lnTo>
                    <a:pt x="3149978" y="1122772"/>
                  </a:lnTo>
                  <a:lnTo>
                    <a:pt x="3119085" y="1153665"/>
                  </a:lnTo>
                  <a:lnTo>
                    <a:pt x="3082041" y="1177211"/>
                  </a:lnTo>
                  <a:lnTo>
                    <a:pt x="3040040" y="1192216"/>
                  </a:lnTo>
                  <a:lnTo>
                    <a:pt x="2994279" y="1197483"/>
                  </a:lnTo>
                  <a:lnTo>
                    <a:pt x="199516" y="1197483"/>
                  </a:lnTo>
                  <a:lnTo>
                    <a:pt x="153755" y="1192216"/>
                  </a:lnTo>
                  <a:lnTo>
                    <a:pt x="111754" y="1177211"/>
                  </a:lnTo>
                  <a:lnTo>
                    <a:pt x="74710" y="1153665"/>
                  </a:lnTo>
                  <a:lnTo>
                    <a:pt x="43817" y="1122772"/>
                  </a:lnTo>
                  <a:lnTo>
                    <a:pt x="20271" y="1085728"/>
                  </a:lnTo>
                  <a:lnTo>
                    <a:pt x="5266" y="1043727"/>
                  </a:lnTo>
                  <a:lnTo>
                    <a:pt x="0" y="997965"/>
                  </a:lnTo>
                  <a:lnTo>
                    <a:pt x="0" y="1996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4" name="object 21">
              <a:extLst>
                <a:ext uri="{FF2B5EF4-FFF2-40B4-BE49-F238E27FC236}">
                  <a16:creationId xmlns:a16="http://schemas.microsoft.com/office/drawing/2014/main" id="{2B6017C0-B11D-C8C2-5EE2-D389F73CBE0D}"/>
                </a:ext>
              </a:extLst>
            </p:cNvPr>
            <p:cNvSpPr/>
            <p:nvPr/>
          </p:nvSpPr>
          <p:spPr>
            <a:xfrm>
              <a:off x="5462269" y="3203371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5" name="object 22">
              <a:extLst>
                <a:ext uri="{FF2B5EF4-FFF2-40B4-BE49-F238E27FC236}">
                  <a16:creationId xmlns:a16="http://schemas.microsoft.com/office/drawing/2014/main" id="{3A2BA206-71F6-20C5-3C48-132F6F686B33}"/>
                </a:ext>
              </a:extLst>
            </p:cNvPr>
            <p:cNvSpPr/>
            <p:nvPr/>
          </p:nvSpPr>
          <p:spPr>
            <a:xfrm>
              <a:off x="4510658" y="4798694"/>
              <a:ext cx="3194050" cy="1197610"/>
            </a:xfrm>
            <a:custGeom>
              <a:avLst/>
              <a:gdLst/>
              <a:ahLst/>
              <a:cxnLst/>
              <a:rect l="l" t="t" r="r" b="b"/>
              <a:pathLst>
                <a:path w="3194050" h="1197610">
                  <a:moveTo>
                    <a:pt x="0" y="199643"/>
                  </a:moveTo>
                  <a:lnTo>
                    <a:pt x="5266" y="153875"/>
                  </a:lnTo>
                  <a:lnTo>
                    <a:pt x="20271" y="111856"/>
                  </a:lnTo>
                  <a:lnTo>
                    <a:pt x="43817" y="74787"/>
                  </a:lnTo>
                  <a:lnTo>
                    <a:pt x="74710" y="43867"/>
                  </a:lnTo>
                  <a:lnTo>
                    <a:pt x="111754" y="20296"/>
                  </a:lnTo>
                  <a:lnTo>
                    <a:pt x="153755" y="5274"/>
                  </a:lnTo>
                  <a:lnTo>
                    <a:pt x="199516" y="0"/>
                  </a:lnTo>
                  <a:lnTo>
                    <a:pt x="2994279" y="0"/>
                  </a:lnTo>
                  <a:lnTo>
                    <a:pt x="3040040" y="5274"/>
                  </a:lnTo>
                  <a:lnTo>
                    <a:pt x="3082041" y="20296"/>
                  </a:lnTo>
                  <a:lnTo>
                    <a:pt x="3119085" y="43867"/>
                  </a:lnTo>
                  <a:lnTo>
                    <a:pt x="3149978" y="74787"/>
                  </a:lnTo>
                  <a:lnTo>
                    <a:pt x="3173524" y="111856"/>
                  </a:lnTo>
                  <a:lnTo>
                    <a:pt x="3188529" y="153875"/>
                  </a:lnTo>
                  <a:lnTo>
                    <a:pt x="3193795" y="199643"/>
                  </a:lnTo>
                  <a:lnTo>
                    <a:pt x="3193795" y="997927"/>
                  </a:lnTo>
                  <a:lnTo>
                    <a:pt x="3188529" y="1043693"/>
                  </a:lnTo>
                  <a:lnTo>
                    <a:pt x="3173524" y="1085705"/>
                  </a:lnTo>
                  <a:lnTo>
                    <a:pt x="3149978" y="1122764"/>
                  </a:lnTo>
                  <a:lnTo>
                    <a:pt x="3119085" y="1153673"/>
                  </a:lnTo>
                  <a:lnTo>
                    <a:pt x="3082041" y="1177234"/>
                  </a:lnTo>
                  <a:lnTo>
                    <a:pt x="3040040" y="1192249"/>
                  </a:lnTo>
                  <a:lnTo>
                    <a:pt x="2994279" y="1197521"/>
                  </a:lnTo>
                  <a:lnTo>
                    <a:pt x="199516" y="1197521"/>
                  </a:lnTo>
                  <a:lnTo>
                    <a:pt x="153755" y="1192249"/>
                  </a:lnTo>
                  <a:lnTo>
                    <a:pt x="111754" y="1177234"/>
                  </a:lnTo>
                  <a:lnTo>
                    <a:pt x="74710" y="1153673"/>
                  </a:lnTo>
                  <a:lnTo>
                    <a:pt x="43817" y="1122764"/>
                  </a:lnTo>
                  <a:lnTo>
                    <a:pt x="20271" y="1085705"/>
                  </a:lnTo>
                  <a:lnTo>
                    <a:pt x="5266" y="1043693"/>
                  </a:lnTo>
                  <a:lnTo>
                    <a:pt x="0" y="997927"/>
                  </a:lnTo>
                  <a:lnTo>
                    <a:pt x="0" y="199643"/>
                  </a:lnTo>
                  <a:close/>
                </a:path>
              </a:pathLst>
            </a:custGeom>
            <a:ln w="19050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6" name="object 23">
              <a:extLst>
                <a:ext uri="{FF2B5EF4-FFF2-40B4-BE49-F238E27FC236}">
                  <a16:creationId xmlns:a16="http://schemas.microsoft.com/office/drawing/2014/main" id="{9E30E992-0BBA-7458-29C3-8589C3A1F4DA}"/>
                </a:ext>
              </a:extLst>
            </p:cNvPr>
            <p:cNvSpPr/>
            <p:nvPr/>
          </p:nvSpPr>
          <p:spPr>
            <a:xfrm>
              <a:off x="5462269" y="4712004"/>
              <a:ext cx="1292225" cy="152400"/>
            </a:xfrm>
            <a:custGeom>
              <a:avLst/>
              <a:gdLst/>
              <a:ahLst/>
              <a:cxnLst/>
              <a:rect l="l" t="t" r="r" b="b"/>
              <a:pathLst>
                <a:path w="1292225" h="152400">
                  <a:moveTo>
                    <a:pt x="1291971" y="0"/>
                  </a:moveTo>
                  <a:lnTo>
                    <a:pt x="0" y="0"/>
                  </a:lnTo>
                  <a:lnTo>
                    <a:pt x="0" y="152349"/>
                  </a:lnTo>
                  <a:lnTo>
                    <a:pt x="1291971" y="152349"/>
                  </a:lnTo>
                  <a:lnTo>
                    <a:pt x="1291971" y="0"/>
                  </a:lnTo>
                  <a:close/>
                </a:path>
              </a:pathLst>
            </a:custGeom>
            <a:solidFill>
              <a:srgbClr val="091F2D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27" name="object 24">
              <a:extLst>
                <a:ext uri="{FF2B5EF4-FFF2-40B4-BE49-F238E27FC236}">
                  <a16:creationId xmlns:a16="http://schemas.microsoft.com/office/drawing/2014/main" id="{243E7A1D-9CEE-33A4-21DF-7D21CAF308AA}"/>
                </a:ext>
              </a:extLst>
            </p:cNvPr>
            <p:cNvSpPr/>
            <p:nvPr/>
          </p:nvSpPr>
          <p:spPr>
            <a:xfrm>
              <a:off x="5915609" y="2062136"/>
              <a:ext cx="387350" cy="3547745"/>
            </a:xfrm>
            <a:custGeom>
              <a:avLst/>
              <a:gdLst/>
              <a:ahLst/>
              <a:cxnLst/>
              <a:rect l="l" t="t" r="r" b="b"/>
              <a:pathLst>
                <a:path w="387350" h="3547745">
                  <a:moveTo>
                    <a:pt x="386956" y="2987789"/>
                  </a:moveTo>
                  <a:lnTo>
                    <a:pt x="0" y="2987789"/>
                  </a:lnTo>
                  <a:lnTo>
                    <a:pt x="0" y="3547719"/>
                  </a:lnTo>
                  <a:lnTo>
                    <a:pt x="386956" y="3547719"/>
                  </a:lnTo>
                  <a:lnTo>
                    <a:pt x="386956" y="2987789"/>
                  </a:lnTo>
                  <a:close/>
                </a:path>
                <a:path w="387350" h="3547745">
                  <a:moveTo>
                    <a:pt x="386956" y="1459738"/>
                  </a:moveTo>
                  <a:lnTo>
                    <a:pt x="0" y="1459738"/>
                  </a:lnTo>
                  <a:lnTo>
                    <a:pt x="0" y="2019668"/>
                  </a:lnTo>
                  <a:lnTo>
                    <a:pt x="386956" y="2019668"/>
                  </a:lnTo>
                  <a:lnTo>
                    <a:pt x="386956" y="1459738"/>
                  </a:lnTo>
                  <a:close/>
                </a:path>
                <a:path w="387350" h="3547745">
                  <a:moveTo>
                    <a:pt x="386956" y="0"/>
                  </a:moveTo>
                  <a:lnTo>
                    <a:pt x="0" y="0"/>
                  </a:lnTo>
                  <a:lnTo>
                    <a:pt x="0" y="559930"/>
                  </a:lnTo>
                  <a:lnTo>
                    <a:pt x="386956" y="559930"/>
                  </a:lnTo>
                  <a:lnTo>
                    <a:pt x="386956" y="0"/>
                  </a:lnTo>
                  <a:close/>
                </a:path>
              </a:pathLst>
            </a:custGeom>
            <a:solidFill>
              <a:srgbClr val="0078D3"/>
            </a:solidFill>
          </p:spPr>
          <p:txBody>
            <a:bodyPr wrap="square" lIns="0" tIns="0" rIns="0" bIns="0" rtlCol="0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sp>
        <p:nvSpPr>
          <p:cNvPr id="28" name="object 25">
            <a:extLst>
              <a:ext uri="{FF2B5EF4-FFF2-40B4-BE49-F238E27FC236}">
                <a16:creationId xmlns:a16="http://schemas.microsoft.com/office/drawing/2014/main" id="{1F07034A-BBB6-3ED0-DE6E-18091505AB02}"/>
              </a:ext>
            </a:extLst>
          </p:cNvPr>
          <p:cNvSpPr txBox="1"/>
          <p:nvPr/>
        </p:nvSpPr>
        <p:spPr>
          <a:xfrm>
            <a:off x="4146359" y="1327784"/>
            <a:ext cx="3900804" cy="45605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78435" marR="0" lvl="0" indent="0" defTabSz="914400" eaLnBrk="1" fontAlgn="auto" latinLnBrk="0" hangingPunct="1">
              <a:lnSpc>
                <a:spcPct val="100000"/>
              </a:lnSpc>
              <a:spcBef>
                <a:spcPts val="1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Region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22860" marR="0" lvl="0" indent="0" algn="ctr" defTabSz="914400" eaLnBrk="1" fontAlgn="auto" latinLnBrk="0" hangingPunct="1">
              <a:lnSpc>
                <a:spcPct val="100000"/>
              </a:lnSpc>
              <a:spcBef>
                <a:spcPts val="129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Availability</a:t>
            </a:r>
            <a:r>
              <a:rPr kumimoji="0" sz="11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Zone</a:t>
            </a:r>
            <a:r>
              <a:rPr kumimoji="0" sz="11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 </a:t>
            </a:r>
            <a:r>
              <a:rPr kumimoji="0" sz="11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1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4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23495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Datacenter(s)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7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2286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Availability</a:t>
            </a:r>
            <a:r>
              <a:rPr kumimoji="0" sz="11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Zone</a:t>
            </a:r>
            <a:r>
              <a:rPr kumimoji="0" sz="11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 </a:t>
            </a:r>
            <a:r>
              <a:rPr kumimoji="0" sz="11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2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30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23495" marR="0" lvl="0" indent="0" algn="ctr" defTabSz="914400" eaLnBrk="1" fontAlgn="auto" latinLnBrk="0" hangingPunct="1">
              <a:lnSpc>
                <a:spcPct val="100000"/>
              </a:lnSpc>
              <a:spcBef>
                <a:spcPts val="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Datacenter(s)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85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2286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1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Availability</a:t>
            </a:r>
            <a:r>
              <a:rPr kumimoji="0" sz="1100" b="0" i="0" u="none" strike="noStrike" kern="0" cap="none" spc="-5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 </a:t>
            </a:r>
            <a:r>
              <a:rPr kumimoji="0" sz="11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Zone</a:t>
            </a:r>
            <a:r>
              <a:rPr kumimoji="0" sz="1100" b="0" i="0" u="none" strike="noStrike" kern="0" cap="none" spc="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 </a:t>
            </a:r>
            <a:r>
              <a:rPr kumimoji="0" sz="1100" b="0" i="0" u="none" strike="noStrike" kern="0" cap="none" spc="-5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3</a:t>
            </a: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465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1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  <a:p>
            <a:pPr marL="23495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0" cap="none" spc="-1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"/>
                <a:cs typeface="Segoe UI"/>
              </a:rPr>
              <a:t>Datacenter(s)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Segoe UI"/>
              <a:cs typeface="Segoe UI"/>
            </a:endParaRPr>
          </a:p>
        </p:txBody>
      </p:sp>
      <p:sp>
        <p:nvSpPr>
          <p:cNvPr id="29" name="object 26">
            <a:extLst>
              <a:ext uri="{FF2B5EF4-FFF2-40B4-BE49-F238E27FC236}">
                <a16:creationId xmlns:a16="http://schemas.microsoft.com/office/drawing/2014/main" id="{4F25727B-F142-F214-0CCE-872EF4997B7B}"/>
              </a:ext>
            </a:extLst>
          </p:cNvPr>
          <p:cNvSpPr/>
          <p:nvPr/>
        </p:nvSpPr>
        <p:spPr>
          <a:xfrm>
            <a:off x="5953188" y="2121763"/>
            <a:ext cx="309245" cy="3406775"/>
          </a:xfrm>
          <a:custGeom>
            <a:avLst/>
            <a:gdLst/>
            <a:ahLst/>
            <a:cxnLst/>
            <a:rect l="l" t="t" r="r" b="b"/>
            <a:pathLst>
              <a:path w="309245" h="3406775">
                <a:moveTo>
                  <a:pt x="88404" y="3207283"/>
                </a:moveTo>
                <a:lnTo>
                  <a:pt x="0" y="3207283"/>
                </a:lnTo>
                <a:lnTo>
                  <a:pt x="0" y="3295599"/>
                </a:lnTo>
                <a:lnTo>
                  <a:pt x="88404" y="3295599"/>
                </a:lnTo>
                <a:lnTo>
                  <a:pt x="88404" y="3207283"/>
                </a:lnTo>
                <a:close/>
              </a:path>
              <a:path w="309245" h="3406775">
                <a:moveTo>
                  <a:pt x="88404" y="3097492"/>
                </a:moveTo>
                <a:lnTo>
                  <a:pt x="0" y="3097492"/>
                </a:lnTo>
                <a:lnTo>
                  <a:pt x="0" y="3185795"/>
                </a:lnTo>
                <a:lnTo>
                  <a:pt x="88404" y="3185795"/>
                </a:lnTo>
                <a:lnTo>
                  <a:pt x="88404" y="3097492"/>
                </a:lnTo>
                <a:close/>
              </a:path>
              <a:path w="309245" h="3406775">
                <a:moveTo>
                  <a:pt x="88404" y="2987789"/>
                </a:moveTo>
                <a:lnTo>
                  <a:pt x="0" y="2987789"/>
                </a:lnTo>
                <a:lnTo>
                  <a:pt x="0" y="3076105"/>
                </a:lnTo>
                <a:lnTo>
                  <a:pt x="88404" y="3076105"/>
                </a:lnTo>
                <a:lnTo>
                  <a:pt x="88404" y="2987789"/>
                </a:lnTo>
                <a:close/>
              </a:path>
              <a:path w="309245" h="3406775">
                <a:moveTo>
                  <a:pt x="88404" y="1679232"/>
                </a:moveTo>
                <a:lnTo>
                  <a:pt x="0" y="1679232"/>
                </a:lnTo>
                <a:lnTo>
                  <a:pt x="0" y="1767547"/>
                </a:lnTo>
                <a:lnTo>
                  <a:pt x="88404" y="1767547"/>
                </a:lnTo>
                <a:lnTo>
                  <a:pt x="88404" y="1679232"/>
                </a:lnTo>
                <a:close/>
              </a:path>
              <a:path w="309245" h="3406775">
                <a:moveTo>
                  <a:pt x="88404" y="1569440"/>
                </a:moveTo>
                <a:lnTo>
                  <a:pt x="0" y="1569440"/>
                </a:lnTo>
                <a:lnTo>
                  <a:pt x="0" y="1657743"/>
                </a:lnTo>
                <a:lnTo>
                  <a:pt x="88404" y="1657743"/>
                </a:lnTo>
                <a:lnTo>
                  <a:pt x="88404" y="1569440"/>
                </a:lnTo>
                <a:close/>
              </a:path>
              <a:path w="309245" h="3406775">
                <a:moveTo>
                  <a:pt x="88404" y="1459738"/>
                </a:moveTo>
                <a:lnTo>
                  <a:pt x="0" y="1459738"/>
                </a:lnTo>
                <a:lnTo>
                  <a:pt x="0" y="1548053"/>
                </a:lnTo>
                <a:lnTo>
                  <a:pt x="88404" y="1548053"/>
                </a:lnTo>
                <a:lnTo>
                  <a:pt x="88404" y="1459738"/>
                </a:lnTo>
                <a:close/>
              </a:path>
              <a:path w="309245" h="3406775">
                <a:moveTo>
                  <a:pt x="88404" y="219494"/>
                </a:moveTo>
                <a:lnTo>
                  <a:pt x="0" y="219494"/>
                </a:lnTo>
                <a:lnTo>
                  <a:pt x="0" y="307809"/>
                </a:lnTo>
                <a:lnTo>
                  <a:pt x="88404" y="307809"/>
                </a:lnTo>
                <a:lnTo>
                  <a:pt x="88404" y="219494"/>
                </a:lnTo>
                <a:close/>
              </a:path>
              <a:path w="309245" h="3406775">
                <a:moveTo>
                  <a:pt x="88404" y="109702"/>
                </a:moveTo>
                <a:lnTo>
                  <a:pt x="0" y="109702"/>
                </a:lnTo>
                <a:lnTo>
                  <a:pt x="0" y="198005"/>
                </a:lnTo>
                <a:lnTo>
                  <a:pt x="88404" y="198005"/>
                </a:lnTo>
                <a:lnTo>
                  <a:pt x="88404" y="109702"/>
                </a:lnTo>
                <a:close/>
              </a:path>
              <a:path w="309245" h="3406775">
                <a:moveTo>
                  <a:pt x="88404" y="0"/>
                </a:moveTo>
                <a:lnTo>
                  <a:pt x="0" y="0"/>
                </a:lnTo>
                <a:lnTo>
                  <a:pt x="0" y="88315"/>
                </a:lnTo>
                <a:lnTo>
                  <a:pt x="88404" y="88315"/>
                </a:lnTo>
                <a:lnTo>
                  <a:pt x="88404" y="0"/>
                </a:lnTo>
                <a:close/>
              </a:path>
              <a:path w="309245" h="3406775">
                <a:moveTo>
                  <a:pt x="199199" y="3317964"/>
                </a:moveTo>
                <a:lnTo>
                  <a:pt x="110782" y="3317964"/>
                </a:lnTo>
                <a:lnTo>
                  <a:pt x="110782" y="3406279"/>
                </a:lnTo>
                <a:lnTo>
                  <a:pt x="199199" y="3406279"/>
                </a:lnTo>
                <a:lnTo>
                  <a:pt x="199199" y="3317964"/>
                </a:lnTo>
                <a:close/>
              </a:path>
              <a:path w="309245" h="3406775">
                <a:moveTo>
                  <a:pt x="199199" y="3207283"/>
                </a:moveTo>
                <a:lnTo>
                  <a:pt x="110782" y="3207283"/>
                </a:lnTo>
                <a:lnTo>
                  <a:pt x="110782" y="3295599"/>
                </a:lnTo>
                <a:lnTo>
                  <a:pt x="199199" y="3295599"/>
                </a:lnTo>
                <a:lnTo>
                  <a:pt x="199199" y="3207283"/>
                </a:lnTo>
                <a:close/>
              </a:path>
              <a:path w="309245" h="3406775">
                <a:moveTo>
                  <a:pt x="199199" y="3097492"/>
                </a:moveTo>
                <a:lnTo>
                  <a:pt x="110782" y="3097492"/>
                </a:lnTo>
                <a:lnTo>
                  <a:pt x="110782" y="3185795"/>
                </a:lnTo>
                <a:lnTo>
                  <a:pt x="199199" y="3185795"/>
                </a:lnTo>
                <a:lnTo>
                  <a:pt x="199199" y="3097492"/>
                </a:lnTo>
                <a:close/>
              </a:path>
              <a:path w="309245" h="3406775">
                <a:moveTo>
                  <a:pt x="199199" y="2987789"/>
                </a:moveTo>
                <a:lnTo>
                  <a:pt x="110782" y="2987789"/>
                </a:lnTo>
                <a:lnTo>
                  <a:pt x="110782" y="3076105"/>
                </a:lnTo>
                <a:lnTo>
                  <a:pt x="199199" y="3076105"/>
                </a:lnTo>
                <a:lnTo>
                  <a:pt x="199199" y="2987789"/>
                </a:lnTo>
                <a:close/>
              </a:path>
              <a:path w="309245" h="3406775">
                <a:moveTo>
                  <a:pt x="199199" y="1789912"/>
                </a:moveTo>
                <a:lnTo>
                  <a:pt x="110782" y="1789912"/>
                </a:lnTo>
                <a:lnTo>
                  <a:pt x="110782" y="1878228"/>
                </a:lnTo>
                <a:lnTo>
                  <a:pt x="199199" y="1878228"/>
                </a:lnTo>
                <a:lnTo>
                  <a:pt x="199199" y="1789912"/>
                </a:lnTo>
                <a:close/>
              </a:path>
              <a:path w="309245" h="3406775">
                <a:moveTo>
                  <a:pt x="199199" y="1679232"/>
                </a:moveTo>
                <a:lnTo>
                  <a:pt x="110782" y="1679232"/>
                </a:lnTo>
                <a:lnTo>
                  <a:pt x="110782" y="1767547"/>
                </a:lnTo>
                <a:lnTo>
                  <a:pt x="199199" y="1767547"/>
                </a:lnTo>
                <a:lnTo>
                  <a:pt x="199199" y="1679232"/>
                </a:lnTo>
                <a:close/>
              </a:path>
              <a:path w="309245" h="3406775">
                <a:moveTo>
                  <a:pt x="199199" y="1569440"/>
                </a:moveTo>
                <a:lnTo>
                  <a:pt x="110782" y="1569440"/>
                </a:lnTo>
                <a:lnTo>
                  <a:pt x="110782" y="1657743"/>
                </a:lnTo>
                <a:lnTo>
                  <a:pt x="199199" y="1657743"/>
                </a:lnTo>
                <a:lnTo>
                  <a:pt x="199199" y="1569440"/>
                </a:lnTo>
                <a:close/>
              </a:path>
              <a:path w="309245" h="3406775">
                <a:moveTo>
                  <a:pt x="199199" y="1459738"/>
                </a:moveTo>
                <a:lnTo>
                  <a:pt x="110782" y="1459738"/>
                </a:lnTo>
                <a:lnTo>
                  <a:pt x="110782" y="1548053"/>
                </a:lnTo>
                <a:lnTo>
                  <a:pt x="199199" y="1548053"/>
                </a:lnTo>
                <a:lnTo>
                  <a:pt x="199199" y="1459738"/>
                </a:lnTo>
                <a:close/>
              </a:path>
              <a:path w="309245" h="3406775">
                <a:moveTo>
                  <a:pt x="199199" y="330174"/>
                </a:moveTo>
                <a:lnTo>
                  <a:pt x="110782" y="330174"/>
                </a:lnTo>
                <a:lnTo>
                  <a:pt x="110782" y="418490"/>
                </a:lnTo>
                <a:lnTo>
                  <a:pt x="199199" y="418490"/>
                </a:lnTo>
                <a:lnTo>
                  <a:pt x="199199" y="330174"/>
                </a:lnTo>
                <a:close/>
              </a:path>
              <a:path w="309245" h="3406775">
                <a:moveTo>
                  <a:pt x="199199" y="219494"/>
                </a:moveTo>
                <a:lnTo>
                  <a:pt x="110782" y="219494"/>
                </a:lnTo>
                <a:lnTo>
                  <a:pt x="110782" y="307809"/>
                </a:lnTo>
                <a:lnTo>
                  <a:pt x="199199" y="307809"/>
                </a:lnTo>
                <a:lnTo>
                  <a:pt x="199199" y="219494"/>
                </a:lnTo>
                <a:close/>
              </a:path>
              <a:path w="309245" h="3406775">
                <a:moveTo>
                  <a:pt x="199199" y="109702"/>
                </a:moveTo>
                <a:lnTo>
                  <a:pt x="110782" y="109702"/>
                </a:lnTo>
                <a:lnTo>
                  <a:pt x="110782" y="198005"/>
                </a:lnTo>
                <a:lnTo>
                  <a:pt x="199199" y="198005"/>
                </a:lnTo>
                <a:lnTo>
                  <a:pt x="199199" y="109702"/>
                </a:lnTo>
                <a:close/>
              </a:path>
              <a:path w="309245" h="3406775">
                <a:moveTo>
                  <a:pt x="199199" y="0"/>
                </a:moveTo>
                <a:lnTo>
                  <a:pt x="110782" y="0"/>
                </a:lnTo>
                <a:lnTo>
                  <a:pt x="110782" y="88315"/>
                </a:lnTo>
                <a:lnTo>
                  <a:pt x="199199" y="88315"/>
                </a:lnTo>
                <a:lnTo>
                  <a:pt x="199199" y="0"/>
                </a:lnTo>
                <a:close/>
              </a:path>
              <a:path w="309245" h="3406775">
                <a:moveTo>
                  <a:pt x="309092" y="3207283"/>
                </a:moveTo>
                <a:lnTo>
                  <a:pt x="220675" y="3207283"/>
                </a:lnTo>
                <a:lnTo>
                  <a:pt x="220675" y="3295599"/>
                </a:lnTo>
                <a:lnTo>
                  <a:pt x="309092" y="3295599"/>
                </a:lnTo>
                <a:lnTo>
                  <a:pt x="309092" y="3207283"/>
                </a:lnTo>
                <a:close/>
              </a:path>
              <a:path w="309245" h="3406775">
                <a:moveTo>
                  <a:pt x="309092" y="3097492"/>
                </a:moveTo>
                <a:lnTo>
                  <a:pt x="220675" y="3097492"/>
                </a:lnTo>
                <a:lnTo>
                  <a:pt x="220675" y="3185795"/>
                </a:lnTo>
                <a:lnTo>
                  <a:pt x="309092" y="3185795"/>
                </a:lnTo>
                <a:lnTo>
                  <a:pt x="309092" y="3097492"/>
                </a:lnTo>
                <a:close/>
              </a:path>
              <a:path w="309245" h="3406775">
                <a:moveTo>
                  <a:pt x="309092" y="2987789"/>
                </a:moveTo>
                <a:lnTo>
                  <a:pt x="220675" y="2987789"/>
                </a:lnTo>
                <a:lnTo>
                  <a:pt x="220675" y="3076105"/>
                </a:lnTo>
                <a:lnTo>
                  <a:pt x="309092" y="3076105"/>
                </a:lnTo>
                <a:lnTo>
                  <a:pt x="309092" y="2987789"/>
                </a:lnTo>
                <a:close/>
              </a:path>
              <a:path w="309245" h="3406775">
                <a:moveTo>
                  <a:pt x="309092" y="1679232"/>
                </a:moveTo>
                <a:lnTo>
                  <a:pt x="220675" y="1679232"/>
                </a:lnTo>
                <a:lnTo>
                  <a:pt x="220675" y="1767547"/>
                </a:lnTo>
                <a:lnTo>
                  <a:pt x="309092" y="1767547"/>
                </a:lnTo>
                <a:lnTo>
                  <a:pt x="309092" y="1679232"/>
                </a:lnTo>
                <a:close/>
              </a:path>
              <a:path w="309245" h="3406775">
                <a:moveTo>
                  <a:pt x="309092" y="1569440"/>
                </a:moveTo>
                <a:lnTo>
                  <a:pt x="220675" y="1569440"/>
                </a:lnTo>
                <a:lnTo>
                  <a:pt x="220675" y="1657743"/>
                </a:lnTo>
                <a:lnTo>
                  <a:pt x="309092" y="1657743"/>
                </a:lnTo>
                <a:lnTo>
                  <a:pt x="309092" y="1569440"/>
                </a:lnTo>
                <a:close/>
              </a:path>
              <a:path w="309245" h="3406775">
                <a:moveTo>
                  <a:pt x="309092" y="1459738"/>
                </a:moveTo>
                <a:lnTo>
                  <a:pt x="220675" y="1459738"/>
                </a:lnTo>
                <a:lnTo>
                  <a:pt x="220675" y="1548053"/>
                </a:lnTo>
                <a:lnTo>
                  <a:pt x="309092" y="1548053"/>
                </a:lnTo>
                <a:lnTo>
                  <a:pt x="309092" y="1459738"/>
                </a:lnTo>
                <a:close/>
              </a:path>
              <a:path w="309245" h="3406775">
                <a:moveTo>
                  <a:pt x="309092" y="219494"/>
                </a:moveTo>
                <a:lnTo>
                  <a:pt x="220675" y="219494"/>
                </a:lnTo>
                <a:lnTo>
                  <a:pt x="220675" y="307809"/>
                </a:lnTo>
                <a:lnTo>
                  <a:pt x="309092" y="307809"/>
                </a:lnTo>
                <a:lnTo>
                  <a:pt x="309092" y="219494"/>
                </a:lnTo>
                <a:close/>
              </a:path>
              <a:path w="309245" h="3406775">
                <a:moveTo>
                  <a:pt x="309092" y="109702"/>
                </a:moveTo>
                <a:lnTo>
                  <a:pt x="220675" y="109702"/>
                </a:lnTo>
                <a:lnTo>
                  <a:pt x="220675" y="198005"/>
                </a:lnTo>
                <a:lnTo>
                  <a:pt x="309092" y="198005"/>
                </a:lnTo>
                <a:lnTo>
                  <a:pt x="309092" y="109702"/>
                </a:lnTo>
                <a:close/>
              </a:path>
              <a:path w="309245" h="3406775">
                <a:moveTo>
                  <a:pt x="309092" y="0"/>
                </a:moveTo>
                <a:lnTo>
                  <a:pt x="220675" y="0"/>
                </a:lnTo>
                <a:lnTo>
                  <a:pt x="220675" y="88315"/>
                </a:lnTo>
                <a:lnTo>
                  <a:pt x="309092" y="88315"/>
                </a:lnTo>
                <a:lnTo>
                  <a:pt x="309092" y="0"/>
                </a:lnTo>
                <a:close/>
              </a:path>
            </a:pathLst>
          </a:custGeom>
          <a:solidFill>
            <a:srgbClr val="50E6FF"/>
          </a:solidFill>
        </p:spPr>
        <p:txBody>
          <a:bodyPr wrap="square" lIns="0" tIns="0" rIns="0" bIns="0" rtlCol="0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648066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4697E-6 L 0 0.03544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845C2D-2046-0531-31A2-F8B630D69C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F39288-219D-5AA3-B64B-4D2E6239BA32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3" name="Rounded Rectangle 64" descr="The bottom layer contains:&#10;- Foundation models&#10;- Your data&#10;- AI infrastructure">
            <a:extLst>
              <a:ext uri="{FF2B5EF4-FFF2-40B4-BE49-F238E27FC236}">
                <a16:creationId xmlns:a16="http://schemas.microsoft.com/office/drawing/2014/main" id="{86F86063-48E5-E97F-FA07-C0ADC3846271}"/>
              </a:ext>
            </a:extLst>
          </p:cNvPr>
          <p:cNvSpPr>
            <a:spLocks/>
          </p:cNvSpPr>
          <p:nvPr/>
        </p:nvSpPr>
        <p:spPr bwMode="auto">
          <a:xfrm>
            <a:off x="625642" y="409575"/>
            <a:ext cx="11136430" cy="6106485"/>
          </a:xfrm>
          <a:prstGeom prst="roundRect">
            <a:avLst>
              <a:gd name="adj" fmla="val 2462"/>
            </a:avLst>
          </a:prstGeom>
          <a:noFill/>
          <a:ln w="57150" cap="rnd">
            <a:solidFill>
              <a:srgbClr val="27394A"/>
            </a:solidFill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739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61406">
              <a:spcBef>
                <a:spcPts val="142"/>
              </a:spcBef>
              <a:defRPr/>
            </a:pPr>
            <a:endParaRPr lang="en-US" sz="1956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Display Semib" pitchFamily="2" charset="0"/>
            </a:endParaRPr>
          </a:p>
        </p:txBody>
      </p:sp>
      <p:sp>
        <p:nvSpPr>
          <p:cNvPr id="8" name="Rectangle: Rounded Corners 36">
            <a:extLst>
              <a:ext uri="{FF2B5EF4-FFF2-40B4-BE49-F238E27FC236}">
                <a16:creationId xmlns:a16="http://schemas.microsoft.com/office/drawing/2014/main" id="{C38E6CD1-B8CA-0465-4CFC-4DE17701CEE2}"/>
              </a:ext>
            </a:extLst>
          </p:cNvPr>
          <p:cNvSpPr>
            <a:spLocks/>
          </p:cNvSpPr>
          <p:nvPr/>
        </p:nvSpPr>
        <p:spPr>
          <a:xfrm>
            <a:off x="4273819" y="282703"/>
            <a:ext cx="3644362" cy="320813"/>
          </a:xfrm>
          <a:prstGeom prst="roundRect">
            <a:avLst>
              <a:gd name="adj" fmla="val 20578"/>
            </a:avLst>
          </a:prstGeom>
          <a:gradFill flip="none" rotWithShape="1">
            <a:gsLst>
              <a:gs pos="80000">
                <a:srgbClr val="0078D4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11760" tIns="14901" rIns="111760" bIns="4470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5122" fontAlgn="base">
              <a:spcBef>
                <a:spcPct val="0"/>
              </a:spcBef>
              <a:spcAft>
                <a:spcPct val="0"/>
              </a:spcAft>
            </a:pPr>
            <a:r>
              <a:rPr lang="en-GB" sz="1445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Disaster Event Scope</a:t>
            </a:r>
          </a:p>
        </p:txBody>
      </p:sp>
      <p:graphicFrame>
        <p:nvGraphicFramePr>
          <p:cNvPr id="47" name="Diagram 46">
            <a:extLst>
              <a:ext uri="{FF2B5EF4-FFF2-40B4-BE49-F238E27FC236}">
                <a16:creationId xmlns:a16="http://schemas.microsoft.com/office/drawing/2014/main" id="{035203EB-8CFD-2224-E9D1-5196245C541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59826230"/>
              </p:ext>
            </p:extLst>
          </p:nvPr>
        </p:nvGraphicFramePr>
        <p:xfrm>
          <a:off x="1392217" y="774976"/>
          <a:ext cx="9407566" cy="55618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48" name="Arrow: Down 47">
            <a:extLst>
              <a:ext uri="{FF2B5EF4-FFF2-40B4-BE49-F238E27FC236}">
                <a16:creationId xmlns:a16="http://schemas.microsoft.com/office/drawing/2014/main" id="{4305B3E2-A694-028A-186C-E0D5AFE50059}"/>
              </a:ext>
            </a:extLst>
          </p:cNvPr>
          <p:cNvSpPr/>
          <p:nvPr/>
        </p:nvSpPr>
        <p:spPr>
          <a:xfrm>
            <a:off x="716693" y="774976"/>
            <a:ext cx="584474" cy="5561806"/>
          </a:xfrm>
          <a:prstGeom prst="downArrow">
            <a:avLst/>
          </a:prstGeom>
          <a:gradFill rotWithShape="0">
            <a:gsLst>
              <a:gs pos="0">
                <a:schemeClr val="accent4"/>
              </a:gs>
              <a:gs pos="80000">
                <a:schemeClr val="accent4">
                  <a:lumMod val="20000"/>
                  <a:lumOff val="80000"/>
                </a:schemeClr>
              </a:gs>
              <a:gs pos="94000">
                <a:sysClr val="window" lastClr="FFFFFF"/>
              </a:gs>
              <a:gs pos="100000">
                <a:sysClr val="window" lastClr="FFFFFF"/>
              </a:gs>
            </a:gsLst>
            <a:lin ang="5400000" scaled="1"/>
          </a:gradFill>
          <a:ln w="12700" cap="flat" cmpd="sng" algn="ctr">
            <a:solidFill>
              <a:sysClr val="window" lastClr="FFFFFF">
                <a:hueOff val="0"/>
                <a:satOff val="0"/>
                <a:lumOff val="0"/>
                <a:alphaOff val="0"/>
              </a:sysClr>
            </a:solidFill>
            <a:prstDash val="solid"/>
            <a:miter lim="800000"/>
          </a:ln>
          <a:effectLst/>
        </p:spPr>
        <p:txBody>
          <a:bodyPr vert="vert270" anchor="ctr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AU" sz="2400">
                <a:solidFill>
                  <a:schemeClr val="bg1"/>
                </a:solidFill>
              </a:rPr>
              <a:t>Impact Scope</a:t>
            </a:r>
          </a:p>
        </p:txBody>
      </p:sp>
    </p:spTree>
    <p:extLst>
      <p:ext uri="{BB962C8B-B14F-4D97-AF65-F5344CB8AC3E}">
        <p14:creationId xmlns:p14="http://schemas.microsoft.com/office/powerpoint/2010/main" val="2985716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4697E-6 L 0 0.03544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8" grpId="0" animBg="1"/>
      <p:bldP spid="8" grpId="1" animBg="1"/>
    </p:bldLst>
  </p:timing>
</p:sld>
</file>

<file path=ppt/theme/theme1.xml><?xml version="1.0" encoding="utf-8"?>
<a:theme xmlns:a="http://schemas.openxmlformats.org/drawingml/2006/main" name="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 3  -  Read-Only" id="{B4AC4095-FF8E-45FB-88C7-C680A701071C}" vid="{A88AD803-6CA0-4CC4-9130-F199493ABB4E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2.xml><?xml version="1.0" encoding="utf-8"?>
<a:theme xmlns:a="http://schemas.openxmlformats.org/drawingml/2006/main" name="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 3  -  Read-Only" id="{B4AC4095-FF8E-45FB-88C7-C680A701071C}" vid="{591FDF32-8A62-4382-A506-F227B17CA4F1}"/>
    </a:ext>
  </a:extLst>
</a:theme>
</file>

<file path=ppt/theme/theme3.xml><?xml version="1.0" encoding="utf-8"?>
<a:theme xmlns:a="http://schemas.openxmlformats.org/drawingml/2006/main" name="Microsoft Build Center Screen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CENTER SCREEN Event-template_v02.potx" id="{55D07950-C8CC-4D03-BD33-87B9F1EDA1A9}" vid="{F66F1AD6-A940-4A14-B334-5B5BB995270C}"/>
    </a:ext>
  </a:extLst>
</a:theme>
</file>

<file path=ppt/theme/theme4.xml><?xml version="1.0" encoding="utf-8"?>
<a:theme xmlns:a="http://schemas.openxmlformats.org/drawingml/2006/main" name="1_Microsoft Build Center Screen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6000" b="1" dirty="0" smtClean="0">
            <a:latin typeface="Segoe UI Variable Display Semibold" pitchFamily="2" charset="0"/>
          </a:defRPr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CENTER SCREEN Event-template_v02.potx" id="{55D07950-C8CC-4D03-BD33-87B9F1EDA1A9}" vid="{F66F1AD6-A940-4A14-B334-5B5BB995270C}"/>
    </a:ext>
  </a:extLst>
</a:theme>
</file>

<file path=ppt/theme/theme5.xml><?xml version="1.0" encoding="utf-8"?>
<a:theme xmlns:a="http://schemas.openxmlformats.org/drawingml/2006/main" name="1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ppt/theme/theme6.xml><?xml version="1.0" encoding="utf-8"?>
<a:theme xmlns:a="http://schemas.openxmlformats.org/drawingml/2006/main" name="4_Microsoft Build Center Screen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CENTER SCREEN Event-template_v02.potx" id="{55D07950-C8CC-4D03-BD33-87B9F1EDA1A9}" vid="{F66F1AD6-A940-4A14-B334-5B5BB995270C}"/>
    </a:ext>
  </a:extLst>
</a:theme>
</file>

<file path=ppt/theme/theme7.xml><?xml version="1.0" encoding="utf-8"?>
<a:theme xmlns:a="http://schemas.openxmlformats.org/drawingml/2006/main" name="4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ppt/theme/theme8.xml><?xml version="1.0" encoding="utf-8"?>
<a:theme xmlns:a="http://schemas.openxmlformats.org/drawingml/2006/main" name="1_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DD4DF7E7-CF06-4606-9D94-77503CAD1AAF}" vid="{802BBBA8-B5BD-4061-90A1-57838FABE34F}"/>
    </a:ext>
  </a:extLst>
</a:theme>
</file>

<file path=ppt/theme/theme9.xml><?xml version="1.0" encoding="utf-8"?>
<a:theme xmlns:a="http://schemas.openxmlformats.org/drawingml/2006/main" name="2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473</Words>
  <Application>Microsoft Office PowerPoint</Application>
  <PresentationFormat>Widescreen</PresentationFormat>
  <Paragraphs>89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6</vt:i4>
      </vt:variant>
    </vt:vector>
  </HeadingPairs>
  <TitlesOfParts>
    <vt:vector size="27" baseType="lpstr">
      <vt:lpstr>Arial</vt:lpstr>
      <vt:lpstr>Calibri</vt:lpstr>
      <vt:lpstr>Consolas</vt:lpstr>
      <vt:lpstr>Courier New</vt:lpstr>
      <vt:lpstr>Segoe Sans Display Semibold</vt:lpstr>
      <vt:lpstr>Segoe UI</vt:lpstr>
      <vt:lpstr>Segoe UI Semibold</vt:lpstr>
      <vt:lpstr>Segoe UI Semilight</vt:lpstr>
      <vt:lpstr>Segoe UI Variable Display Semib</vt:lpstr>
      <vt:lpstr>Segoe UI Variable Display Semibold</vt:lpstr>
      <vt:lpstr>Segoe UI Variable Display Semilight</vt:lpstr>
      <vt:lpstr>Wingdings</vt:lpstr>
      <vt:lpstr>Microsoft Build 16:9 Template Light</vt:lpstr>
      <vt:lpstr>Microsoft Build 16:9 Template Dark</vt:lpstr>
      <vt:lpstr>Microsoft Build Center Screen Template Dark</vt:lpstr>
      <vt:lpstr>1_Microsoft Build Center Screen Template Dark</vt:lpstr>
      <vt:lpstr>1_Microsoft Build 16:9 Template Dark</vt:lpstr>
      <vt:lpstr>4_Microsoft Build Center Screen Template Dark</vt:lpstr>
      <vt:lpstr>4_Microsoft Build 16:9 Template Dark</vt:lpstr>
      <vt:lpstr>1_Microsoft Build 16:9 Template Light</vt:lpstr>
      <vt:lpstr>2_Microsoft Build 16:9 Template Dark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2025-04-24T21:46:09Z</dcterms:created>
  <dcterms:modified xsi:type="dcterms:W3CDTF">2025-04-24T21:46:15Z</dcterms:modified>
</cp:coreProperties>
</file>